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1"/>
  </p:notesMasterIdLst>
  <p:handoutMasterIdLst>
    <p:handoutMasterId r:id="rId22"/>
  </p:handoutMasterIdLst>
  <p:sldIdLst>
    <p:sldId id="262" r:id="rId5"/>
    <p:sldId id="257" r:id="rId6"/>
    <p:sldId id="264" r:id="rId7"/>
    <p:sldId id="265" r:id="rId8"/>
    <p:sldId id="266" r:id="rId9"/>
    <p:sldId id="267" r:id="rId10"/>
    <p:sldId id="268" r:id="rId11"/>
    <p:sldId id="269" r:id="rId12"/>
    <p:sldId id="270" r:id="rId13"/>
    <p:sldId id="271" r:id="rId14"/>
    <p:sldId id="272" r:id="rId15"/>
    <p:sldId id="258" r:id="rId16"/>
    <p:sldId id="274" r:id="rId17"/>
    <p:sldId id="275" r:id="rId18"/>
    <p:sldId id="276" r:id="rId19"/>
    <p:sldId id="279" r:id="rId20"/>
  </p:sldIdLst>
  <p:sldSz cx="12192000" cy="6858000"/>
  <p:notesSz cx="6858000" cy="9144000"/>
  <p:defaultTextStyle>
    <a:defPPr lvl="0">
      <a:defRPr lang="nl-NL"/>
    </a:defPPr>
    <a:lvl1pPr marL="0" lvl="1" algn="l" defTabSz="914400" rtl="0" eaLnBrk="1" latinLnBrk="0" hangingPunct="1">
      <a:defRPr sz="1800" kern="1200">
        <a:solidFill>
          <a:schemeClr val="tx1"/>
        </a:solidFill>
        <a:latin typeface="+mn-lt"/>
        <a:ea typeface="+mn-ea"/>
        <a:cs typeface="+mn-cs"/>
      </a:defRPr>
    </a:lvl1pPr>
    <a:lvl2pPr marL="457200" lvl="2" algn="l" defTabSz="914400" rtl="0" eaLnBrk="1" latinLnBrk="0" hangingPunct="1">
      <a:defRPr sz="1800" kern="1200">
        <a:solidFill>
          <a:schemeClr val="tx1"/>
        </a:solidFill>
        <a:latin typeface="+mn-lt"/>
        <a:ea typeface="+mn-ea"/>
        <a:cs typeface="+mn-cs"/>
      </a:defRPr>
    </a:lvl2pPr>
    <a:lvl3pPr marL="914400" lvl="3" algn="l" defTabSz="914400" rtl="0" eaLnBrk="1" latinLnBrk="0" hangingPunct="1">
      <a:defRPr sz="1800" kern="1200">
        <a:solidFill>
          <a:schemeClr val="tx1"/>
        </a:solidFill>
        <a:latin typeface="+mn-lt"/>
        <a:ea typeface="+mn-ea"/>
        <a:cs typeface="+mn-cs"/>
      </a:defRPr>
    </a:lvl3pPr>
    <a:lvl4pPr marL="1371600" lvl="4"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notesViewPr>
    <p:cSldViewPr snapToGrid="0">
      <p:cViewPr varScale="1">
        <p:scale>
          <a:sx n="67" d="100"/>
          <a:sy n="67" d="100"/>
        </p:scale>
        <p:origin x="2766" y="5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4897126243989711E-2"/>
          <c:y val="3.2387790332705585E-2"/>
          <c:w val="0.95208524357970847"/>
          <c:h val="0.76509180790960452"/>
        </c:manualLayout>
      </c:layout>
      <c:barChart>
        <c:barDir val="col"/>
        <c:grouping val="clustered"/>
        <c:varyColors val="0"/>
        <c:ser>
          <c:idx val="0"/>
          <c:order val="0"/>
          <c:spPr>
            <a:solidFill>
              <a:schemeClr val="accent1"/>
            </a:solidFill>
            <a:ln>
              <a:noFill/>
            </a:ln>
            <a:effectLst/>
          </c:spPr>
          <c:invertIfNegative val="0"/>
          <c:dPt>
            <c:idx val="0"/>
            <c:invertIfNegative val="0"/>
            <c:bubble3D val="0"/>
            <c:spPr>
              <a:solidFill>
                <a:srgbClr val="4E0935"/>
              </a:solidFill>
              <a:ln>
                <a:noFill/>
              </a:ln>
              <a:effectLst/>
            </c:spPr>
            <c:extLst>
              <c:ext xmlns:c16="http://schemas.microsoft.com/office/drawing/2014/chart" uri="{C3380CC4-5D6E-409C-BE32-E72D297353CC}">
                <c16:uniqueId val="{00000001-F0C6-49A1-9ACF-B022EC1A910E}"/>
              </c:ext>
            </c:extLst>
          </c:dPt>
          <c:dPt>
            <c:idx val="1"/>
            <c:invertIfNegative val="0"/>
            <c:bubble3D val="0"/>
            <c:spPr>
              <a:solidFill>
                <a:srgbClr val="5F2718"/>
              </a:solidFill>
              <a:ln>
                <a:noFill/>
              </a:ln>
              <a:effectLst/>
            </c:spPr>
            <c:extLst>
              <c:ext xmlns:c16="http://schemas.microsoft.com/office/drawing/2014/chart" uri="{C3380CC4-5D6E-409C-BE32-E72D297353CC}">
                <c16:uniqueId val="{00000003-F0C6-49A1-9ACF-B022EC1A910E}"/>
              </c:ext>
            </c:extLst>
          </c:dPt>
          <c:dPt>
            <c:idx val="2"/>
            <c:invertIfNegative val="0"/>
            <c:bubble3D val="0"/>
            <c:spPr>
              <a:solidFill>
                <a:srgbClr val="255828"/>
              </a:solidFill>
              <a:ln>
                <a:noFill/>
              </a:ln>
              <a:effectLst/>
            </c:spPr>
            <c:extLst>
              <c:ext xmlns:c16="http://schemas.microsoft.com/office/drawing/2014/chart" uri="{C3380CC4-5D6E-409C-BE32-E72D297353CC}">
                <c16:uniqueId val="{00000005-F0C6-49A1-9ACF-B022EC1A910E}"/>
              </c:ext>
            </c:extLst>
          </c:dPt>
          <c:dPt>
            <c:idx val="3"/>
            <c:invertIfNegative val="0"/>
            <c:bubble3D val="0"/>
            <c:spPr>
              <a:solidFill>
                <a:srgbClr val="1B3B49"/>
              </a:solidFill>
              <a:ln>
                <a:noFill/>
              </a:ln>
              <a:effectLst/>
            </c:spPr>
            <c:extLst>
              <c:ext xmlns:c16="http://schemas.microsoft.com/office/drawing/2014/chart" uri="{C3380CC4-5D6E-409C-BE32-E72D297353CC}">
                <c16:uniqueId val="{00000007-F0C6-49A1-9ACF-B022EC1A910E}"/>
              </c:ext>
            </c:extLst>
          </c:dPt>
          <c:dPt>
            <c:idx val="4"/>
            <c:invertIfNegative val="0"/>
            <c:bubble3D val="0"/>
            <c:spPr>
              <a:solidFill>
                <a:srgbClr val="4F2952"/>
              </a:solidFill>
              <a:ln>
                <a:noFill/>
              </a:ln>
              <a:effectLst/>
            </c:spPr>
            <c:extLst>
              <c:ext xmlns:c16="http://schemas.microsoft.com/office/drawing/2014/chart" uri="{C3380CC4-5D6E-409C-BE32-E72D297353CC}">
                <c16:uniqueId val="{00000009-F0C6-49A1-9ACF-B022EC1A910E}"/>
              </c:ext>
            </c:extLst>
          </c:dPt>
          <c:dPt>
            <c:idx val="5"/>
            <c:invertIfNegative val="0"/>
            <c:bubble3D val="0"/>
            <c:spPr>
              <a:solidFill>
                <a:srgbClr val="123114"/>
              </a:solidFill>
              <a:ln>
                <a:noFill/>
              </a:ln>
              <a:effectLst/>
            </c:spPr>
            <c:extLst>
              <c:ext xmlns:c16="http://schemas.microsoft.com/office/drawing/2014/chart" uri="{C3380CC4-5D6E-409C-BE32-E72D297353CC}">
                <c16:uniqueId val="{0000000B-F0C6-49A1-9ACF-B022EC1A910E}"/>
              </c:ext>
            </c:extLst>
          </c:dPt>
          <c:cat>
            <c:strRef>
              <c:f>Blad1!$A$2:$A$7</c:f>
              <c:strCache>
                <c:ptCount val="6"/>
                <c:pt idx="0">
                  <c:v>Reeks 1</c:v>
                </c:pt>
                <c:pt idx="1">
                  <c:v>Reeks 2</c:v>
                </c:pt>
                <c:pt idx="2">
                  <c:v>Reeks 3</c:v>
                </c:pt>
                <c:pt idx="3">
                  <c:v>Reeks 4</c:v>
                </c:pt>
                <c:pt idx="4">
                  <c:v>Reeks 5</c:v>
                </c:pt>
                <c:pt idx="5">
                  <c:v>Reeks 6</c:v>
                </c:pt>
              </c:strCache>
            </c:strRef>
          </c:cat>
          <c:val>
            <c:numRef>
              <c:f>Blad1!$B$2:$B$7</c:f>
              <c:numCache>
                <c:formatCode>General</c:formatCode>
                <c:ptCount val="6"/>
                <c:pt idx="0">
                  <c:v>4.0999999999999996</c:v>
                </c:pt>
                <c:pt idx="1">
                  <c:v>2.4</c:v>
                </c:pt>
                <c:pt idx="2">
                  <c:v>1.9</c:v>
                </c:pt>
                <c:pt idx="3">
                  <c:v>2.9</c:v>
                </c:pt>
                <c:pt idx="4">
                  <c:v>4.8</c:v>
                </c:pt>
                <c:pt idx="5">
                  <c:v>2.9</c:v>
                </c:pt>
              </c:numCache>
            </c:numRef>
          </c:val>
          <c:extLst>
            <c:ext xmlns:c16="http://schemas.microsoft.com/office/drawing/2014/chart" uri="{C3380CC4-5D6E-409C-BE32-E72D297353CC}">
              <c16:uniqueId val="{0000000C-F0C6-49A1-9ACF-B022EC1A910E}"/>
            </c:ext>
          </c:extLst>
        </c:ser>
        <c:dLbls>
          <c:showLegendKey val="0"/>
          <c:showVal val="0"/>
          <c:showCatName val="0"/>
          <c:showSerName val="0"/>
          <c:showPercent val="0"/>
          <c:showBubbleSize val="0"/>
        </c:dLbls>
        <c:gapWidth val="23"/>
        <c:axId val="509450016"/>
        <c:axId val="509450376"/>
      </c:barChart>
      <c:catAx>
        <c:axId val="509450016"/>
        <c:scaling>
          <c:orientation val="minMax"/>
        </c:scaling>
        <c:delete val="1"/>
        <c:axPos val="b"/>
        <c:numFmt formatCode="General" sourceLinked="1"/>
        <c:majorTickMark val="none"/>
        <c:minorTickMark val="none"/>
        <c:tickLblPos val="nextTo"/>
        <c:crossAx val="509450376"/>
        <c:crosses val="autoZero"/>
        <c:auto val="1"/>
        <c:lblAlgn val="ctr"/>
        <c:lblOffset val="100"/>
        <c:noMultiLvlLbl val="0"/>
      </c:catAx>
      <c:valAx>
        <c:axId val="509450376"/>
        <c:scaling>
          <c:orientation val="minMax"/>
        </c:scaling>
        <c:delete val="0"/>
        <c:axPos val="l"/>
        <c:majorGridlines>
          <c:spPr>
            <a:ln w="9525" cap="flat" cmpd="sng" algn="ctr">
              <a:solidFill>
                <a:srgbClr val="FF7753"/>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300" b="0" i="0" u="none" strike="noStrike" kern="1200" baseline="0">
                <a:solidFill>
                  <a:srgbClr val="4E0935"/>
                </a:solidFill>
                <a:latin typeface="+mn-lt"/>
                <a:ea typeface="+mn-ea"/>
                <a:cs typeface="+mn-cs"/>
              </a:defRPr>
            </a:pPr>
            <a:endParaRPr lang="nl-NL"/>
          </a:p>
        </c:txPr>
        <c:crossAx val="509450016"/>
        <c:crosses val="autoZero"/>
        <c:crossBetween val="between"/>
      </c:valAx>
      <c:spPr>
        <a:noFill/>
        <a:ln>
          <a:noFill/>
        </a:ln>
        <a:effectLst/>
      </c:spPr>
    </c:plotArea>
    <c:legend>
      <c:legendPos val="b"/>
      <c:layout>
        <c:manualLayout>
          <c:xMode val="edge"/>
          <c:yMode val="edge"/>
          <c:x val="0.19110160647061017"/>
          <c:y val="0.89601041012764182"/>
          <c:w val="0.60596248462484625"/>
          <c:h val="8.4058641975308643E-2"/>
        </c:manualLayout>
      </c:layout>
      <c:overlay val="0"/>
      <c:spPr>
        <a:noFill/>
        <a:ln>
          <a:noFill/>
        </a:ln>
        <a:effectLst/>
      </c:spPr>
      <c:txPr>
        <a:bodyPr rot="0" spcFirstLastPara="1" vertOverflow="ellipsis" vert="horz" wrap="square" anchor="ctr" anchorCtr="1"/>
        <a:lstStyle/>
        <a:p>
          <a:pPr>
            <a:defRPr lang="nl-NL" sz="1300" b="0" i="0" u="none" strike="noStrike" kern="1200" baseline="0">
              <a:solidFill>
                <a:srgbClr val="4E0935"/>
              </a:solidFill>
              <a:latin typeface="+mn-lt"/>
              <a:ea typeface="+mn-ea"/>
              <a:cs typeface="+mn-cs"/>
            </a:defRPr>
          </a:pPr>
          <a:endParaRPr lang="nl-NL"/>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sz="1300">
          <a:solidFill>
            <a:srgbClr val="4E0935"/>
          </a:solidFill>
        </a:defRPr>
      </a:pPr>
      <a:endParaRPr lang="nl-NL"/>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dirty="0">
              <a:latin typeface="Arial" panose="020B0604020202020204"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C19B8B2-E502-4346-A2C4-B5D7B3866A47}" type="datetimeFigureOut">
              <a:rPr lang="nl-NL" smtClean="0">
                <a:latin typeface="Arial" panose="020B0604020202020204" pitchFamily="34" charset="0"/>
              </a:rPr>
              <a:t>18-12-2025</a:t>
            </a:fld>
            <a:endParaRPr lang="nl-NL" dirty="0">
              <a:latin typeface="Arial" panose="020B0604020202020204"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dirty="0">
              <a:latin typeface="Arial" panose="020B0604020202020204"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89DEE86-6240-4C91-9195-1DD56CA6AE1F}" type="slidenum">
              <a:rPr lang="nl-NL" smtClean="0">
                <a:latin typeface="Arial" panose="020B0604020202020204" pitchFamily="34" charset="0"/>
              </a:rPr>
              <a:t>‹nr.›</a:t>
            </a:fld>
            <a:endParaRPr lang="nl-NL" dirty="0">
              <a:latin typeface="Arial" panose="020B0604020202020204" pitchFamily="34" charset="0"/>
            </a:endParaRPr>
          </a:p>
        </p:txBody>
      </p:sp>
    </p:spTree>
    <p:extLst>
      <p:ext uri="{BB962C8B-B14F-4D97-AF65-F5344CB8AC3E}">
        <p14:creationId xmlns:p14="http://schemas.microsoft.com/office/powerpoint/2010/main" val="26290389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nl-NL"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FE723DA9-8EEA-4442-AD04-D20FEB943E53}" type="datetimeFigureOut">
              <a:rPr lang="nl-NL" smtClean="0"/>
              <a:pPr/>
              <a:t>18-12-2025</a:t>
            </a:fld>
            <a:endParaRPr lang="nl-NL"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nl-NL"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DBFFFD2D-E339-48D0-8E51-8C7BC4E3C46A}" type="slidenum">
              <a:rPr lang="nl-NL" smtClean="0"/>
              <a:pPr/>
              <a:t>‹nr.›</a:t>
            </a:fld>
            <a:endParaRPr lang="nl-NL" dirty="0"/>
          </a:p>
        </p:txBody>
      </p:sp>
    </p:spTree>
    <p:extLst>
      <p:ext uri="{BB962C8B-B14F-4D97-AF65-F5344CB8AC3E}">
        <p14:creationId xmlns:p14="http://schemas.microsoft.com/office/powerpoint/2010/main" val="1228492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DBFFFD2D-E339-48D0-8E51-8C7BC4E3C46A}" type="slidenum">
              <a:rPr lang="nl-NL" smtClean="0"/>
              <a:t>2</a:t>
            </a:fld>
            <a:endParaRPr lang="nl-NL" dirty="0"/>
          </a:p>
        </p:txBody>
      </p:sp>
    </p:spTree>
    <p:extLst>
      <p:ext uri="{BB962C8B-B14F-4D97-AF65-F5344CB8AC3E}">
        <p14:creationId xmlns:p14="http://schemas.microsoft.com/office/powerpoint/2010/main" val="39591884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DBFFFD2D-E339-48D0-8E51-8C7BC4E3C46A}" type="slidenum">
              <a:rPr lang="nl-NL" smtClean="0"/>
              <a:t>12</a:t>
            </a:fld>
            <a:endParaRPr lang="nl-NL" dirty="0"/>
          </a:p>
        </p:txBody>
      </p:sp>
    </p:spTree>
    <p:extLst>
      <p:ext uri="{BB962C8B-B14F-4D97-AF65-F5344CB8AC3E}">
        <p14:creationId xmlns:p14="http://schemas.microsoft.com/office/powerpoint/2010/main" val="262133537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eldia]">
    <p:bg>
      <p:bgPr>
        <a:solidFill>
          <a:srgbClr val="4E0935"/>
        </a:solidFill>
        <a:effectLst/>
      </p:bgPr>
    </p:bg>
    <p:spTree>
      <p:nvGrpSpPr>
        <p:cNvPr id="1" name=""/>
        <p:cNvGrpSpPr/>
        <p:nvPr/>
      </p:nvGrpSpPr>
      <p:grpSpPr>
        <a:xfrm>
          <a:off x="0" y="0"/>
          <a:ext cx="0" cy="0"/>
          <a:chOff x="0" y="0"/>
          <a:chExt cx="0" cy="0"/>
        </a:xfrm>
      </p:grpSpPr>
      <p:sp>
        <p:nvSpPr>
          <p:cNvPr id="10" name="Frame 1">
            <a:extLst>
              <a:ext uri="{FF2B5EF4-FFF2-40B4-BE49-F238E27FC236}">
                <a16:creationId xmlns:a16="http://schemas.microsoft.com/office/drawing/2014/main" id="{9E682A81-A098-1D99-A155-6370B02B5392}"/>
              </a:ext>
            </a:extLst>
          </p:cNvPr>
          <p:cNvSpPr>
            <a:spLocks noSelect="1"/>
          </p:cNvSpPr>
          <p:nvPr userDrawn="1"/>
        </p:nvSpPr>
        <p:spPr bwMode="hidden">
          <a:xfrm>
            <a:off x="0" y="0"/>
            <a:ext cx="12192000" cy="6858000"/>
          </a:xfrm>
          <a:custGeom>
            <a:avLst/>
            <a:gdLst>
              <a:gd name="T0" fmla="*/ 7680 w 7680"/>
              <a:gd name="T1" fmla="*/ 3343 h 4320"/>
              <a:gd name="T2" fmla="*/ 6544 w 7680"/>
              <a:gd name="T3" fmla="*/ 3343 h 4320"/>
              <a:gd name="T4" fmla="*/ 6544 w 7680"/>
              <a:gd name="T5" fmla="*/ 4320 h 4320"/>
              <a:gd name="T6" fmla="*/ 4178 w 7680"/>
              <a:gd name="T7" fmla="*/ 4320 h 4320"/>
              <a:gd name="T8" fmla="*/ 4178 w 7680"/>
              <a:gd name="T9" fmla="*/ 3343 h 4320"/>
              <a:gd name="T10" fmla="*/ 0 w 7680"/>
              <a:gd name="T11" fmla="*/ 3343 h 4320"/>
              <a:gd name="T12" fmla="*/ 0 w 7680"/>
              <a:gd name="T13" fmla="*/ 977 h 4320"/>
              <a:gd name="T14" fmla="*/ 4178 w 7680"/>
              <a:gd name="T15" fmla="*/ 977 h 4320"/>
              <a:gd name="T16" fmla="*/ 4178 w 7680"/>
              <a:gd name="T17" fmla="*/ 3336 h 4320"/>
              <a:gd name="T18" fmla="*/ 6536 w 7680"/>
              <a:gd name="T19" fmla="*/ 3336 h 4320"/>
              <a:gd name="T20" fmla="*/ 6536 w 7680"/>
              <a:gd name="T21" fmla="*/ 977 h 4320"/>
              <a:gd name="T22" fmla="*/ 4178 w 7680"/>
              <a:gd name="T23" fmla="*/ 977 h 4320"/>
              <a:gd name="T24" fmla="*/ 4178 w 7680"/>
              <a:gd name="T25" fmla="*/ 0 h 4320"/>
              <a:gd name="T26" fmla="*/ 6544 w 7680"/>
              <a:gd name="T27" fmla="*/ 0 h 4320"/>
              <a:gd name="T28" fmla="*/ 6544 w 7680"/>
              <a:gd name="T29" fmla="*/ 977 h 4320"/>
              <a:gd name="T30" fmla="*/ 7680 w 7680"/>
              <a:gd name="T31" fmla="*/ 977 h 4320"/>
              <a:gd name="T32" fmla="*/ 7680 w 7680"/>
              <a:gd name="T33" fmla="*/ 3343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80" h="4320">
                <a:moveTo>
                  <a:pt x="7680" y="3343"/>
                </a:moveTo>
                <a:lnTo>
                  <a:pt x="6544" y="3343"/>
                </a:lnTo>
                <a:lnTo>
                  <a:pt x="6544" y="4320"/>
                </a:lnTo>
                <a:lnTo>
                  <a:pt x="4178" y="4320"/>
                </a:lnTo>
                <a:lnTo>
                  <a:pt x="4178" y="3343"/>
                </a:lnTo>
                <a:lnTo>
                  <a:pt x="0" y="3343"/>
                </a:lnTo>
                <a:lnTo>
                  <a:pt x="0" y="977"/>
                </a:lnTo>
                <a:lnTo>
                  <a:pt x="4178" y="977"/>
                </a:lnTo>
                <a:lnTo>
                  <a:pt x="4178" y="3336"/>
                </a:lnTo>
                <a:lnTo>
                  <a:pt x="6536" y="3336"/>
                </a:lnTo>
                <a:lnTo>
                  <a:pt x="6536" y="977"/>
                </a:lnTo>
                <a:lnTo>
                  <a:pt x="4178" y="977"/>
                </a:lnTo>
                <a:lnTo>
                  <a:pt x="4178" y="0"/>
                </a:lnTo>
                <a:lnTo>
                  <a:pt x="6544" y="0"/>
                </a:lnTo>
                <a:lnTo>
                  <a:pt x="6544" y="977"/>
                </a:lnTo>
                <a:lnTo>
                  <a:pt x="7680" y="977"/>
                </a:lnTo>
                <a:lnTo>
                  <a:pt x="7680" y="3343"/>
                </a:lnTo>
                <a:close/>
              </a:path>
            </a:pathLst>
          </a:custGeom>
          <a:solidFill>
            <a:srgbClr val="5D0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dirty="0">
              <a:latin typeface="Arial" panose="020B0604020202020204" pitchFamily="34" charset="0"/>
            </a:endParaRPr>
          </a:p>
        </p:txBody>
      </p:sp>
      <p:sp>
        <p:nvSpPr>
          <p:cNvPr id="13" name="Rectangle 2">
            <a:extLst>
              <a:ext uri="{FF2B5EF4-FFF2-40B4-BE49-F238E27FC236}">
                <a16:creationId xmlns:a16="http://schemas.microsoft.com/office/drawing/2014/main" id="{F8B6D2DA-B4D9-30CD-0012-86782CF63DAD}"/>
              </a:ext>
            </a:extLst>
          </p:cNvPr>
          <p:cNvSpPr txBox="1">
            <a:spLocks noSelect="1"/>
          </p:cNvSpPr>
          <p:nvPr userDrawn="1"/>
        </p:nvSpPr>
        <p:spPr bwMode="invGray">
          <a:xfrm>
            <a:off x="10071100" y="5892800"/>
            <a:ext cx="1473200" cy="431800"/>
          </a:xfrm>
          <a:custGeom>
            <a:avLst/>
            <a:gdLst>
              <a:gd name="connsiteX0" fmla="*/ 0 w 1473200"/>
              <a:gd name="connsiteY0" fmla="*/ 0 h 431800"/>
              <a:gd name="connsiteX1" fmla="*/ 1473200 w 1473200"/>
              <a:gd name="connsiteY1" fmla="*/ 0 h 431800"/>
              <a:gd name="connsiteX2" fmla="*/ 1473200 w 1473200"/>
              <a:gd name="connsiteY2" fmla="*/ 431800 h 431800"/>
              <a:gd name="connsiteX3" fmla="*/ 0 w 1473200"/>
              <a:gd name="connsiteY3" fmla="*/ 431800 h 431800"/>
            </a:gdLst>
            <a:ahLst/>
            <a:cxnLst>
              <a:cxn ang="0">
                <a:pos x="connsiteX0" y="connsiteY0"/>
              </a:cxn>
              <a:cxn ang="0">
                <a:pos x="connsiteX1" y="connsiteY1"/>
              </a:cxn>
              <a:cxn ang="0">
                <a:pos x="connsiteX2" y="connsiteY2"/>
              </a:cxn>
              <a:cxn ang="0">
                <a:pos x="connsiteX3" y="connsiteY3"/>
              </a:cxn>
            </a:cxnLst>
            <a:rect l="l" t="t" r="r" b="b"/>
            <a:pathLst>
              <a:path w="1473200" h="431800">
                <a:moveTo>
                  <a:pt x="0" y="0"/>
                </a:moveTo>
                <a:lnTo>
                  <a:pt x="1473200" y="0"/>
                </a:lnTo>
                <a:lnTo>
                  <a:pt x="1473200" y="431800"/>
                </a:lnTo>
                <a:lnTo>
                  <a:pt x="0" y="431800"/>
                </a:lnTo>
                <a:close/>
              </a:path>
            </a:pathLst>
          </a:custGeom>
          <a:blipFill>
            <a:blip r:embed="rId2">
              <a:extLst>
                <a:ext uri="{96DAC541-7B7A-43D3-8B79-37D633B846F1}">
                  <asvg:svgBlip xmlns:asvg="http://schemas.microsoft.com/office/drawing/2016/SVG/main" r:embed="rId3"/>
                </a:ext>
              </a:extLst>
            </a:blip>
            <a:stretch>
              <a:fillRect/>
            </a:stretch>
          </a:blipFill>
          <a:ln w="0" cap="flat" cmpd="sng" algn="ctr">
            <a:solidFill>
              <a:srgbClr val="FFFFFF">
                <a:alpha val="0"/>
              </a:srgbClr>
            </a:solidFill>
            <a:prstDash val="solid"/>
            <a:round/>
            <a:headEnd type="none" w="med" len="med"/>
            <a:tailEnd type="none" w="med" len="med"/>
          </a:ln>
        </p:spPr>
        <p:txBody>
          <a:bodyPr wrap="square" lIns="0" tIns="0" rIns="0" bIns="0" anchor="t">
            <a:noAutofit/>
          </a:bodyPr>
          <a:lstStyle>
            <a:lvl1pPr marL="0" indent="0" algn="l" defTabSz="914400" rtl="0" eaLnBrk="1" latinLnBrk="0" hangingPunct="1">
              <a:lnSpc>
                <a:spcPct val="100000"/>
              </a:lnSpc>
              <a:spcBef>
                <a:spcPct val="0"/>
              </a:spcBef>
              <a:buFontTx/>
              <a:buNone/>
              <a:defRPr sz="330" kern="1200">
                <a:solidFill>
                  <a:schemeClr val="tx1"/>
                </a:solidFill>
                <a:latin typeface="Arial" panose="020B0604020202020204" pitchFamily="34" charset="0"/>
                <a:ea typeface="+mn-ea"/>
                <a:cs typeface="+mn-cs"/>
              </a:defRPr>
            </a:lvl1pPr>
            <a:lvl2pPr marL="0" indent="0" algn="l" defTabSz="914400" rtl="0" eaLnBrk="1" latinLnBrk="0" hangingPunct="1">
              <a:lnSpc>
                <a:spcPct val="100000"/>
              </a:lnSpc>
              <a:spcBef>
                <a:spcPct val="0"/>
              </a:spcBef>
              <a:buFontTx/>
              <a:buNone/>
              <a:defRPr sz="2800" kern="1200">
                <a:solidFill>
                  <a:schemeClr val="tx1"/>
                </a:solidFill>
                <a:latin typeface="+mn-lt"/>
                <a:ea typeface="+mn-ea"/>
                <a:cs typeface="+mn-cs"/>
              </a:defRPr>
            </a:lvl2pPr>
            <a:lvl3pPr marL="0" indent="0" algn="l" defTabSz="914400" rtl="0" eaLnBrk="1" latinLnBrk="0" hangingPunct="1">
              <a:lnSpc>
                <a:spcPct val="100000"/>
              </a:lnSpc>
              <a:spcBef>
                <a:spcPct val="0"/>
              </a:spcBef>
              <a:buFontTx/>
              <a:buNone/>
              <a:defRPr sz="2800" kern="1200">
                <a:solidFill>
                  <a:schemeClr val="tx1"/>
                </a:solidFill>
                <a:latin typeface="+mn-lt"/>
                <a:ea typeface="+mn-ea"/>
                <a:cs typeface="+mn-cs"/>
              </a:defRPr>
            </a:lvl3pPr>
            <a:lvl4pPr marL="0" indent="0" algn="l" defTabSz="914400" rtl="0" eaLnBrk="1" latinLnBrk="0" hangingPunct="1">
              <a:lnSpc>
                <a:spcPct val="100000"/>
              </a:lnSpc>
              <a:spcBef>
                <a:spcPct val="0"/>
              </a:spcBef>
              <a:buFontTx/>
              <a:buNone/>
              <a:defRPr sz="2800" kern="1200">
                <a:solidFill>
                  <a:schemeClr val="tx1"/>
                </a:solidFill>
                <a:latin typeface="+mn-lt"/>
                <a:ea typeface="+mn-ea"/>
                <a:cs typeface="+mn-cs"/>
              </a:defRPr>
            </a:lvl4pPr>
            <a:lvl5pPr marL="0" indent="0" algn="l" defTabSz="914400" rtl="0" eaLnBrk="1" latinLnBrk="0" hangingPunct="1">
              <a:lnSpc>
                <a:spcPct val="100000"/>
              </a:lnSpc>
              <a:spcBef>
                <a:spcPct val="0"/>
              </a:spcBef>
              <a:buFontTx/>
              <a:buNone/>
              <a:defRPr sz="2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l-NL" dirty="0"/>
              <a:t> </a:t>
            </a:r>
            <a:endParaRPr lang="en-GB" dirty="0"/>
          </a:p>
        </p:txBody>
      </p:sp>
      <p:sp>
        <p:nvSpPr>
          <p:cNvPr id="2" name="01_Title 3 (JU-Free)">
            <a:extLst>
              <a:ext uri="{FF2B5EF4-FFF2-40B4-BE49-F238E27FC236}">
                <a16:creationId xmlns:a16="http://schemas.microsoft.com/office/drawing/2014/main" id="{56B1AAAC-F8F2-4B30-95E0-2028FB7B6CDF}"/>
              </a:ext>
            </a:extLst>
          </p:cNvPr>
          <p:cNvSpPr>
            <a:spLocks noGrp="1"/>
          </p:cNvSpPr>
          <p:nvPr>
            <p:ph type="title" hasCustomPrompt="1"/>
          </p:nvPr>
        </p:nvSpPr>
        <p:spPr bwMode="invGray">
          <a:xfrm>
            <a:off x="736600" y="1181100"/>
            <a:ext cx="4800600" cy="1955800"/>
          </a:xfrm>
        </p:spPr>
        <p:txBody>
          <a:bodyPr/>
          <a:lstStyle>
            <a:lvl1pPr>
              <a:lnSpc>
                <a:spcPct val="83000"/>
              </a:lnSpc>
              <a:defRPr sz="5000">
                <a:solidFill>
                  <a:srgbClr val="FFFFFF"/>
                </a:solidFill>
              </a:defRPr>
            </a:lvl1pPr>
          </a:lstStyle>
          <a:p>
            <a:r>
              <a:rPr lang="nl-NL" dirty="0"/>
              <a:t>[Titel (max. 3 regels)]</a:t>
            </a:r>
            <a:endParaRPr lang="de-DE" dirty="0"/>
          </a:p>
        </p:txBody>
      </p:sp>
      <p:sp>
        <p:nvSpPr>
          <p:cNvPr id="3" name="02_Subtitle 4[PHJU] (JU-Free)"/>
          <p:cNvSpPr>
            <a:spLocks noGrp="1"/>
          </p:cNvSpPr>
          <p:nvPr>
            <p:ph type="subTitle" idx="1" hasCustomPrompt="1"/>
          </p:nvPr>
        </p:nvSpPr>
        <p:spPr bwMode="invGray">
          <a:xfrm>
            <a:off x="736600" y="3276600"/>
            <a:ext cx="4800600" cy="546100"/>
          </a:xfrm>
        </p:spPr>
        <p:txBody>
          <a:bodyPr/>
          <a:lstStyle>
            <a:lvl1pPr marL="0" indent="0" algn="l">
              <a:buNone/>
              <a:defRPr sz="1800" b="1">
                <a:solidFill>
                  <a:srgbClr val="FF7753"/>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[Datum]</a:t>
            </a:r>
          </a:p>
        </p:txBody>
      </p:sp>
      <p:sp>
        <p:nvSpPr>
          <p:cNvPr id="15" name="03_Picture Placeholder 5{PHJU} (JU-Free)">
            <a:extLst>
              <a:ext uri="{FF2B5EF4-FFF2-40B4-BE49-F238E27FC236}">
                <a16:creationId xmlns:a16="http://schemas.microsoft.com/office/drawing/2014/main" id="{C446E961-BA97-60B5-3007-1796F5B860B9}"/>
              </a:ext>
            </a:extLst>
          </p:cNvPr>
          <p:cNvSpPr>
            <a:spLocks noGrp="1"/>
          </p:cNvSpPr>
          <p:nvPr>
            <p:ph type="pic" sz="quarter" idx="10" hasCustomPrompt="1"/>
          </p:nvPr>
        </p:nvSpPr>
        <p:spPr bwMode="invGray">
          <a:xfrm>
            <a:off x="6629400" y="1549400"/>
            <a:ext cx="3746500" cy="3746500"/>
          </a:xfrm>
        </p:spPr>
        <p:txBody>
          <a:bodyPr/>
          <a:lstStyle>
            <a:lvl1pPr>
              <a:defRPr sz="330">
                <a:latin typeface="Arial" panose="020B0604020202020204" pitchFamily="34" charset="0"/>
              </a:defRPr>
            </a:lvl1pPr>
          </a:lstStyle>
          <a:p>
            <a:r>
              <a:rPr lang="nl-NL" dirty="0"/>
              <a:t> </a:t>
            </a:r>
          </a:p>
        </p:txBody>
      </p:sp>
    </p:spTree>
    <p:extLst>
      <p:ext uri="{BB962C8B-B14F-4D97-AF65-F5344CB8AC3E}">
        <p14:creationId xmlns:p14="http://schemas.microsoft.com/office/powerpoint/2010/main" val="782560192"/>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eldia (vaste foto)]">
    <p:bg>
      <p:bgPr>
        <a:solidFill>
          <a:srgbClr val="4E0935"/>
        </a:solidFill>
        <a:effectLst/>
      </p:bgPr>
    </p:bg>
    <p:spTree>
      <p:nvGrpSpPr>
        <p:cNvPr id="1" name=""/>
        <p:cNvGrpSpPr/>
        <p:nvPr/>
      </p:nvGrpSpPr>
      <p:grpSpPr>
        <a:xfrm>
          <a:off x="0" y="0"/>
          <a:ext cx="0" cy="0"/>
          <a:chOff x="0" y="0"/>
          <a:chExt cx="0" cy="0"/>
        </a:xfrm>
      </p:grpSpPr>
      <p:sp>
        <p:nvSpPr>
          <p:cNvPr id="10" name="Frame 1">
            <a:extLst>
              <a:ext uri="{FF2B5EF4-FFF2-40B4-BE49-F238E27FC236}">
                <a16:creationId xmlns:a16="http://schemas.microsoft.com/office/drawing/2014/main" id="{9E682A81-A098-1D99-A155-6370B02B5392}"/>
              </a:ext>
            </a:extLst>
          </p:cNvPr>
          <p:cNvSpPr>
            <a:spLocks noSelect="1"/>
          </p:cNvSpPr>
          <p:nvPr userDrawn="1"/>
        </p:nvSpPr>
        <p:spPr bwMode="hidden">
          <a:xfrm>
            <a:off x="0" y="0"/>
            <a:ext cx="12192000" cy="6858000"/>
          </a:xfrm>
          <a:custGeom>
            <a:avLst/>
            <a:gdLst>
              <a:gd name="T0" fmla="*/ 7680 w 7680"/>
              <a:gd name="T1" fmla="*/ 3343 h 4320"/>
              <a:gd name="T2" fmla="*/ 6544 w 7680"/>
              <a:gd name="T3" fmla="*/ 3343 h 4320"/>
              <a:gd name="T4" fmla="*/ 6544 w 7680"/>
              <a:gd name="T5" fmla="*/ 4320 h 4320"/>
              <a:gd name="T6" fmla="*/ 4178 w 7680"/>
              <a:gd name="T7" fmla="*/ 4320 h 4320"/>
              <a:gd name="T8" fmla="*/ 4178 w 7680"/>
              <a:gd name="T9" fmla="*/ 3343 h 4320"/>
              <a:gd name="T10" fmla="*/ 0 w 7680"/>
              <a:gd name="T11" fmla="*/ 3343 h 4320"/>
              <a:gd name="T12" fmla="*/ 0 w 7680"/>
              <a:gd name="T13" fmla="*/ 977 h 4320"/>
              <a:gd name="T14" fmla="*/ 4178 w 7680"/>
              <a:gd name="T15" fmla="*/ 977 h 4320"/>
              <a:gd name="T16" fmla="*/ 4178 w 7680"/>
              <a:gd name="T17" fmla="*/ 3336 h 4320"/>
              <a:gd name="T18" fmla="*/ 6536 w 7680"/>
              <a:gd name="T19" fmla="*/ 3336 h 4320"/>
              <a:gd name="T20" fmla="*/ 6536 w 7680"/>
              <a:gd name="T21" fmla="*/ 977 h 4320"/>
              <a:gd name="T22" fmla="*/ 4178 w 7680"/>
              <a:gd name="T23" fmla="*/ 977 h 4320"/>
              <a:gd name="T24" fmla="*/ 4178 w 7680"/>
              <a:gd name="T25" fmla="*/ 0 h 4320"/>
              <a:gd name="T26" fmla="*/ 6544 w 7680"/>
              <a:gd name="T27" fmla="*/ 0 h 4320"/>
              <a:gd name="T28" fmla="*/ 6544 w 7680"/>
              <a:gd name="T29" fmla="*/ 977 h 4320"/>
              <a:gd name="T30" fmla="*/ 7680 w 7680"/>
              <a:gd name="T31" fmla="*/ 977 h 4320"/>
              <a:gd name="T32" fmla="*/ 7680 w 7680"/>
              <a:gd name="T33" fmla="*/ 3343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80" h="4320">
                <a:moveTo>
                  <a:pt x="7680" y="3343"/>
                </a:moveTo>
                <a:lnTo>
                  <a:pt x="6544" y="3343"/>
                </a:lnTo>
                <a:lnTo>
                  <a:pt x="6544" y="4320"/>
                </a:lnTo>
                <a:lnTo>
                  <a:pt x="4178" y="4320"/>
                </a:lnTo>
                <a:lnTo>
                  <a:pt x="4178" y="3343"/>
                </a:lnTo>
                <a:lnTo>
                  <a:pt x="0" y="3343"/>
                </a:lnTo>
                <a:lnTo>
                  <a:pt x="0" y="977"/>
                </a:lnTo>
                <a:lnTo>
                  <a:pt x="4178" y="977"/>
                </a:lnTo>
                <a:lnTo>
                  <a:pt x="4178" y="3336"/>
                </a:lnTo>
                <a:lnTo>
                  <a:pt x="6536" y="3336"/>
                </a:lnTo>
                <a:lnTo>
                  <a:pt x="6536" y="977"/>
                </a:lnTo>
                <a:lnTo>
                  <a:pt x="4178" y="977"/>
                </a:lnTo>
                <a:lnTo>
                  <a:pt x="4178" y="0"/>
                </a:lnTo>
                <a:lnTo>
                  <a:pt x="6544" y="0"/>
                </a:lnTo>
                <a:lnTo>
                  <a:pt x="6544" y="977"/>
                </a:lnTo>
                <a:lnTo>
                  <a:pt x="7680" y="977"/>
                </a:lnTo>
                <a:lnTo>
                  <a:pt x="7680" y="3343"/>
                </a:lnTo>
                <a:close/>
              </a:path>
            </a:pathLst>
          </a:custGeom>
          <a:solidFill>
            <a:srgbClr val="5D0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dirty="0">
              <a:latin typeface="Arial" panose="020B0604020202020204" pitchFamily="34" charset="0"/>
            </a:endParaRPr>
          </a:p>
        </p:txBody>
      </p:sp>
      <p:sp>
        <p:nvSpPr>
          <p:cNvPr id="11" name="Rectangle 2">
            <a:extLst>
              <a:ext uri="{FF2B5EF4-FFF2-40B4-BE49-F238E27FC236}">
                <a16:creationId xmlns:a16="http://schemas.microsoft.com/office/drawing/2014/main" id="{17FD74A5-7C74-EFCA-FB6D-25732A3A975A}"/>
              </a:ext>
            </a:extLst>
          </p:cNvPr>
          <p:cNvSpPr>
            <a:spLocks noSelect="1" noChangeArrowheads="1"/>
          </p:cNvSpPr>
          <p:nvPr userDrawn="1"/>
        </p:nvSpPr>
        <p:spPr bwMode="gray">
          <a:xfrm>
            <a:off x="6632575" y="1550988"/>
            <a:ext cx="3756025" cy="3744913"/>
          </a:xfrm>
          <a:prstGeom prst="rect">
            <a:avLst/>
          </a:prstGeom>
          <a:blipFill>
            <a:blip r:embed="rId2"/>
            <a:stretch>
              <a:fillRect/>
            </a:stretch>
          </a:blipFill>
          <a:ln>
            <a:noFill/>
          </a:ln>
        </p:spPr>
        <p:txBody>
          <a:bodyPr vert="horz" wrap="square" lIns="91440" tIns="45720" rIns="91440" bIns="45720" numCol="1" anchor="t" anchorCtr="0" compatLnSpc="1">
            <a:prstTxWarp prst="textNoShape">
              <a:avLst/>
            </a:prstTxWarp>
          </a:bodyPr>
          <a:lstStyle/>
          <a:p>
            <a:endParaRPr lang="nl-NL" dirty="0">
              <a:latin typeface="Arial" panose="020B0604020202020204" pitchFamily="34" charset="0"/>
            </a:endParaRPr>
          </a:p>
        </p:txBody>
      </p:sp>
      <p:sp>
        <p:nvSpPr>
          <p:cNvPr id="12" name="Frame 3">
            <a:extLst>
              <a:ext uri="{FF2B5EF4-FFF2-40B4-BE49-F238E27FC236}">
                <a16:creationId xmlns:a16="http://schemas.microsoft.com/office/drawing/2014/main" id="{3CBBAEA7-E515-C17D-8530-3787E5E80849}"/>
              </a:ext>
            </a:extLst>
          </p:cNvPr>
          <p:cNvSpPr>
            <a:spLocks noSelect="1"/>
          </p:cNvSpPr>
          <p:nvPr userDrawn="1"/>
        </p:nvSpPr>
        <p:spPr bwMode="gray">
          <a:xfrm>
            <a:off x="7477125" y="1054100"/>
            <a:ext cx="2076450" cy="1387475"/>
          </a:xfrm>
          <a:custGeom>
            <a:avLst/>
            <a:gdLst>
              <a:gd name="T0" fmla="*/ 3527 w 6541"/>
              <a:gd name="T1" fmla="*/ 38 h 4374"/>
              <a:gd name="T2" fmla="*/ 3107 w 6541"/>
              <a:gd name="T3" fmla="*/ 59 h 4374"/>
              <a:gd name="T4" fmla="*/ 2712 w 6541"/>
              <a:gd name="T5" fmla="*/ 38 h 4374"/>
              <a:gd name="T6" fmla="*/ 2177 w 6541"/>
              <a:gd name="T7" fmla="*/ 142 h 4374"/>
              <a:gd name="T8" fmla="*/ 1508 w 6541"/>
              <a:gd name="T9" fmla="*/ 483 h 4374"/>
              <a:gd name="T10" fmla="*/ 1228 w 6541"/>
              <a:gd name="T11" fmla="*/ 714 h 4374"/>
              <a:gd name="T12" fmla="*/ 997 w 6541"/>
              <a:gd name="T13" fmla="*/ 1005 h 4374"/>
              <a:gd name="T14" fmla="*/ 657 w 6541"/>
              <a:gd name="T15" fmla="*/ 1419 h 4374"/>
              <a:gd name="T16" fmla="*/ 535 w 6541"/>
              <a:gd name="T17" fmla="*/ 1784 h 4374"/>
              <a:gd name="T18" fmla="*/ 401 w 6541"/>
              <a:gd name="T19" fmla="*/ 2453 h 4374"/>
              <a:gd name="T20" fmla="*/ 158 w 6541"/>
              <a:gd name="T21" fmla="*/ 3340 h 4374"/>
              <a:gd name="T22" fmla="*/ 158 w 6541"/>
              <a:gd name="T23" fmla="*/ 4374 h 4374"/>
              <a:gd name="T24" fmla="*/ 6541 w 6541"/>
              <a:gd name="T25" fmla="*/ 4374 h 4374"/>
              <a:gd name="T26" fmla="*/ 6524 w 6541"/>
              <a:gd name="T27" fmla="*/ 3778 h 4374"/>
              <a:gd name="T28" fmla="*/ 6507 w 6541"/>
              <a:gd name="T29" fmla="*/ 2696 h 4374"/>
              <a:gd name="T30" fmla="*/ 5692 w 6541"/>
              <a:gd name="T31" fmla="*/ 1139 h 4374"/>
              <a:gd name="T32" fmla="*/ 4537 w 6541"/>
              <a:gd name="T33" fmla="*/ 179 h 4374"/>
              <a:gd name="T34" fmla="*/ 4087 w 6541"/>
              <a:gd name="T35" fmla="*/ 38 h 4374"/>
              <a:gd name="T36" fmla="*/ 3709 w 6541"/>
              <a:gd name="T37" fmla="*/ 38 h 4374"/>
              <a:gd name="T38" fmla="*/ 3601 w 6541"/>
              <a:gd name="T39" fmla="*/ 2 h 4374"/>
              <a:gd name="T40" fmla="*/ 3527 w 6541"/>
              <a:gd name="T41" fmla="*/ 38 h 4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41" h="4374">
                <a:moveTo>
                  <a:pt x="3527" y="38"/>
                </a:moveTo>
                <a:cubicBezTo>
                  <a:pt x="3466" y="119"/>
                  <a:pt x="3265" y="59"/>
                  <a:pt x="3107" y="59"/>
                </a:cubicBezTo>
                <a:cubicBezTo>
                  <a:pt x="2949" y="59"/>
                  <a:pt x="2902" y="75"/>
                  <a:pt x="2712" y="38"/>
                </a:cubicBezTo>
                <a:cubicBezTo>
                  <a:pt x="2516" y="0"/>
                  <a:pt x="2724" y="64"/>
                  <a:pt x="2177" y="142"/>
                </a:cubicBezTo>
                <a:cubicBezTo>
                  <a:pt x="1630" y="220"/>
                  <a:pt x="1593" y="337"/>
                  <a:pt x="1508" y="483"/>
                </a:cubicBezTo>
                <a:cubicBezTo>
                  <a:pt x="1423" y="628"/>
                  <a:pt x="1290" y="652"/>
                  <a:pt x="1228" y="714"/>
                </a:cubicBezTo>
                <a:cubicBezTo>
                  <a:pt x="1046" y="896"/>
                  <a:pt x="1216" y="860"/>
                  <a:pt x="997" y="1005"/>
                </a:cubicBezTo>
                <a:cubicBezTo>
                  <a:pt x="778" y="1151"/>
                  <a:pt x="681" y="1370"/>
                  <a:pt x="657" y="1419"/>
                </a:cubicBezTo>
                <a:cubicBezTo>
                  <a:pt x="632" y="1468"/>
                  <a:pt x="535" y="1784"/>
                  <a:pt x="535" y="1784"/>
                </a:cubicBezTo>
                <a:cubicBezTo>
                  <a:pt x="535" y="1784"/>
                  <a:pt x="499" y="2174"/>
                  <a:pt x="401" y="2453"/>
                </a:cubicBezTo>
                <a:cubicBezTo>
                  <a:pt x="304" y="2731"/>
                  <a:pt x="316" y="2927"/>
                  <a:pt x="158" y="3340"/>
                </a:cubicBezTo>
                <a:cubicBezTo>
                  <a:pt x="0" y="3754"/>
                  <a:pt x="158" y="4374"/>
                  <a:pt x="158" y="4374"/>
                </a:cubicBezTo>
                <a:cubicBezTo>
                  <a:pt x="6541" y="4374"/>
                  <a:pt x="6541" y="4374"/>
                  <a:pt x="6541" y="4374"/>
                </a:cubicBezTo>
                <a:cubicBezTo>
                  <a:pt x="6541" y="4374"/>
                  <a:pt x="6524" y="3985"/>
                  <a:pt x="6524" y="3778"/>
                </a:cubicBezTo>
                <a:cubicBezTo>
                  <a:pt x="6524" y="3572"/>
                  <a:pt x="6495" y="3097"/>
                  <a:pt x="6507" y="2696"/>
                </a:cubicBezTo>
                <a:cubicBezTo>
                  <a:pt x="6519" y="2295"/>
                  <a:pt x="6033" y="1808"/>
                  <a:pt x="5692" y="1139"/>
                </a:cubicBezTo>
                <a:cubicBezTo>
                  <a:pt x="5351" y="470"/>
                  <a:pt x="4670" y="258"/>
                  <a:pt x="4537" y="179"/>
                </a:cubicBezTo>
                <a:cubicBezTo>
                  <a:pt x="4403" y="99"/>
                  <a:pt x="4087" y="38"/>
                  <a:pt x="4087" y="38"/>
                </a:cubicBezTo>
                <a:cubicBezTo>
                  <a:pt x="3709" y="38"/>
                  <a:pt x="3709" y="38"/>
                  <a:pt x="3709" y="38"/>
                </a:cubicBezTo>
                <a:cubicBezTo>
                  <a:pt x="3709" y="38"/>
                  <a:pt x="3655" y="2"/>
                  <a:pt x="3601" y="2"/>
                </a:cubicBezTo>
                <a:cubicBezTo>
                  <a:pt x="3574" y="2"/>
                  <a:pt x="3547" y="11"/>
                  <a:pt x="3527" y="38"/>
                </a:cubicBezTo>
              </a:path>
            </a:pathLst>
          </a:custGeom>
          <a:blipFill>
            <a:blip r:embed="rId3"/>
            <a:stretch>
              <a:fillRect/>
            </a:stretch>
          </a:blipFill>
          <a:ln>
            <a:noFill/>
          </a:ln>
        </p:spPr>
        <p:txBody>
          <a:bodyPr vert="horz" wrap="square" lIns="91440" tIns="45720" rIns="91440" bIns="45720" numCol="1" anchor="t" anchorCtr="0" compatLnSpc="1">
            <a:prstTxWarp prst="textNoShape">
              <a:avLst/>
            </a:prstTxWarp>
          </a:bodyPr>
          <a:lstStyle/>
          <a:p>
            <a:endParaRPr lang="nl-NL" dirty="0">
              <a:latin typeface="Arial" panose="020B0604020202020204" pitchFamily="34" charset="0"/>
            </a:endParaRPr>
          </a:p>
        </p:txBody>
      </p:sp>
      <p:sp>
        <p:nvSpPr>
          <p:cNvPr id="13" name="Rectangle 4">
            <a:extLst>
              <a:ext uri="{FF2B5EF4-FFF2-40B4-BE49-F238E27FC236}">
                <a16:creationId xmlns:a16="http://schemas.microsoft.com/office/drawing/2014/main" id="{F8B6D2DA-B4D9-30CD-0012-86782CF63DAD}"/>
              </a:ext>
            </a:extLst>
          </p:cNvPr>
          <p:cNvSpPr txBox="1">
            <a:spLocks noSelect="1"/>
          </p:cNvSpPr>
          <p:nvPr userDrawn="1"/>
        </p:nvSpPr>
        <p:spPr bwMode="invGray">
          <a:xfrm>
            <a:off x="10071100" y="5892800"/>
            <a:ext cx="1473200" cy="431800"/>
          </a:xfrm>
          <a:custGeom>
            <a:avLst/>
            <a:gdLst>
              <a:gd name="connsiteX0" fmla="*/ 0 w 1473200"/>
              <a:gd name="connsiteY0" fmla="*/ 0 h 431800"/>
              <a:gd name="connsiteX1" fmla="*/ 1473200 w 1473200"/>
              <a:gd name="connsiteY1" fmla="*/ 0 h 431800"/>
              <a:gd name="connsiteX2" fmla="*/ 1473200 w 1473200"/>
              <a:gd name="connsiteY2" fmla="*/ 431800 h 431800"/>
              <a:gd name="connsiteX3" fmla="*/ 0 w 1473200"/>
              <a:gd name="connsiteY3" fmla="*/ 431800 h 431800"/>
            </a:gdLst>
            <a:ahLst/>
            <a:cxnLst>
              <a:cxn ang="0">
                <a:pos x="connsiteX0" y="connsiteY0"/>
              </a:cxn>
              <a:cxn ang="0">
                <a:pos x="connsiteX1" y="connsiteY1"/>
              </a:cxn>
              <a:cxn ang="0">
                <a:pos x="connsiteX2" y="connsiteY2"/>
              </a:cxn>
              <a:cxn ang="0">
                <a:pos x="connsiteX3" y="connsiteY3"/>
              </a:cxn>
            </a:cxnLst>
            <a:rect l="l" t="t" r="r" b="b"/>
            <a:pathLst>
              <a:path w="1473200" h="431800">
                <a:moveTo>
                  <a:pt x="0" y="0"/>
                </a:moveTo>
                <a:lnTo>
                  <a:pt x="1473200" y="0"/>
                </a:lnTo>
                <a:lnTo>
                  <a:pt x="1473200" y="431800"/>
                </a:lnTo>
                <a:lnTo>
                  <a:pt x="0" y="431800"/>
                </a:lnTo>
                <a:close/>
              </a:path>
            </a:pathLst>
          </a:custGeom>
          <a:blipFill>
            <a:blip r:embed="rId4">
              <a:extLst>
                <a:ext uri="{96DAC541-7B7A-43D3-8B79-37D633B846F1}">
                  <asvg:svgBlip xmlns:asvg="http://schemas.microsoft.com/office/drawing/2016/SVG/main" r:embed="rId5"/>
                </a:ext>
              </a:extLst>
            </a:blip>
            <a:stretch>
              <a:fillRect/>
            </a:stretch>
          </a:blipFill>
          <a:ln w="0" cap="flat" cmpd="sng" algn="ctr">
            <a:solidFill>
              <a:srgbClr val="FFFFFF">
                <a:alpha val="0"/>
              </a:srgbClr>
            </a:solidFill>
            <a:prstDash val="solid"/>
            <a:round/>
            <a:headEnd type="none" w="med" len="med"/>
            <a:tailEnd type="none" w="med" len="med"/>
          </a:ln>
        </p:spPr>
        <p:txBody>
          <a:bodyPr wrap="square" lIns="0" tIns="0" rIns="0" bIns="0" anchor="t">
            <a:noAutofit/>
          </a:bodyPr>
          <a:lstStyle>
            <a:lvl1pPr marL="0" indent="0" algn="l" defTabSz="914400" rtl="0" eaLnBrk="1" latinLnBrk="0" hangingPunct="1">
              <a:lnSpc>
                <a:spcPct val="100000"/>
              </a:lnSpc>
              <a:spcBef>
                <a:spcPct val="0"/>
              </a:spcBef>
              <a:buFontTx/>
              <a:buNone/>
              <a:defRPr sz="330" kern="1200">
                <a:solidFill>
                  <a:schemeClr val="tx1"/>
                </a:solidFill>
                <a:latin typeface="Arial" panose="020B0604020202020204" pitchFamily="34" charset="0"/>
                <a:ea typeface="+mn-ea"/>
                <a:cs typeface="+mn-cs"/>
              </a:defRPr>
            </a:lvl1pPr>
            <a:lvl2pPr marL="0" indent="0" algn="l" defTabSz="914400" rtl="0" eaLnBrk="1" latinLnBrk="0" hangingPunct="1">
              <a:lnSpc>
                <a:spcPct val="100000"/>
              </a:lnSpc>
              <a:spcBef>
                <a:spcPct val="0"/>
              </a:spcBef>
              <a:buFontTx/>
              <a:buNone/>
              <a:defRPr sz="2800" kern="1200">
                <a:solidFill>
                  <a:schemeClr val="tx1"/>
                </a:solidFill>
                <a:latin typeface="+mn-lt"/>
                <a:ea typeface="+mn-ea"/>
                <a:cs typeface="+mn-cs"/>
              </a:defRPr>
            </a:lvl2pPr>
            <a:lvl3pPr marL="0" indent="0" algn="l" defTabSz="914400" rtl="0" eaLnBrk="1" latinLnBrk="0" hangingPunct="1">
              <a:lnSpc>
                <a:spcPct val="100000"/>
              </a:lnSpc>
              <a:spcBef>
                <a:spcPct val="0"/>
              </a:spcBef>
              <a:buFontTx/>
              <a:buNone/>
              <a:defRPr sz="2800" kern="1200">
                <a:solidFill>
                  <a:schemeClr val="tx1"/>
                </a:solidFill>
                <a:latin typeface="+mn-lt"/>
                <a:ea typeface="+mn-ea"/>
                <a:cs typeface="+mn-cs"/>
              </a:defRPr>
            </a:lvl3pPr>
            <a:lvl4pPr marL="0" indent="0" algn="l" defTabSz="914400" rtl="0" eaLnBrk="1" latinLnBrk="0" hangingPunct="1">
              <a:lnSpc>
                <a:spcPct val="100000"/>
              </a:lnSpc>
              <a:spcBef>
                <a:spcPct val="0"/>
              </a:spcBef>
              <a:buFontTx/>
              <a:buNone/>
              <a:defRPr sz="2800" kern="1200">
                <a:solidFill>
                  <a:schemeClr val="tx1"/>
                </a:solidFill>
                <a:latin typeface="+mn-lt"/>
                <a:ea typeface="+mn-ea"/>
                <a:cs typeface="+mn-cs"/>
              </a:defRPr>
            </a:lvl4pPr>
            <a:lvl5pPr marL="0" indent="0" algn="l" defTabSz="914400" rtl="0" eaLnBrk="1" latinLnBrk="0" hangingPunct="1">
              <a:lnSpc>
                <a:spcPct val="100000"/>
              </a:lnSpc>
              <a:spcBef>
                <a:spcPct val="0"/>
              </a:spcBef>
              <a:buFontTx/>
              <a:buNone/>
              <a:defRPr sz="2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l-NL" dirty="0"/>
              <a:t> </a:t>
            </a:r>
            <a:endParaRPr lang="en-GB" dirty="0"/>
          </a:p>
        </p:txBody>
      </p:sp>
      <p:sp>
        <p:nvSpPr>
          <p:cNvPr id="2" name="01_Title 5 (JU-Free)">
            <a:extLst>
              <a:ext uri="{FF2B5EF4-FFF2-40B4-BE49-F238E27FC236}">
                <a16:creationId xmlns:a16="http://schemas.microsoft.com/office/drawing/2014/main" id="{56B1AAAC-F8F2-4B30-95E0-2028FB7B6CDF}"/>
              </a:ext>
            </a:extLst>
          </p:cNvPr>
          <p:cNvSpPr>
            <a:spLocks noGrp="1"/>
          </p:cNvSpPr>
          <p:nvPr>
            <p:ph type="title" hasCustomPrompt="1"/>
          </p:nvPr>
        </p:nvSpPr>
        <p:spPr bwMode="invGray">
          <a:xfrm>
            <a:off x="736600" y="1181100"/>
            <a:ext cx="4800600" cy="1955800"/>
          </a:xfrm>
        </p:spPr>
        <p:txBody>
          <a:bodyPr/>
          <a:lstStyle>
            <a:lvl1pPr>
              <a:lnSpc>
                <a:spcPct val="83000"/>
              </a:lnSpc>
              <a:defRPr sz="5000">
                <a:solidFill>
                  <a:srgbClr val="FFFFFF"/>
                </a:solidFill>
              </a:defRPr>
            </a:lvl1pPr>
          </a:lstStyle>
          <a:p>
            <a:r>
              <a:rPr lang="nl-NL" dirty="0"/>
              <a:t>[Titel (max. 3 regels)]</a:t>
            </a:r>
            <a:endParaRPr lang="de-DE" dirty="0"/>
          </a:p>
        </p:txBody>
      </p:sp>
      <p:sp>
        <p:nvSpPr>
          <p:cNvPr id="3" name="02_Subtitle 6[PHJU] (JU-Free)"/>
          <p:cNvSpPr>
            <a:spLocks noGrp="1"/>
          </p:cNvSpPr>
          <p:nvPr>
            <p:ph type="subTitle" idx="1" hasCustomPrompt="1"/>
          </p:nvPr>
        </p:nvSpPr>
        <p:spPr bwMode="gray">
          <a:xfrm>
            <a:off x="736600" y="3276600"/>
            <a:ext cx="4800600" cy="546100"/>
          </a:xfrm>
        </p:spPr>
        <p:txBody>
          <a:bodyPr/>
          <a:lstStyle>
            <a:lvl1pPr marL="0" indent="0" algn="l">
              <a:buNone/>
              <a:defRPr sz="1800" b="1">
                <a:solidFill>
                  <a:srgbClr val="FF7753"/>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[Datum]</a:t>
            </a:r>
          </a:p>
        </p:txBody>
      </p:sp>
    </p:spTree>
    <p:extLst>
      <p:ext uri="{BB962C8B-B14F-4D97-AF65-F5344CB8AC3E}">
        <p14:creationId xmlns:p14="http://schemas.microsoft.com/office/powerpoint/2010/main" val="737931105"/>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Agenda]">
    <p:spTree>
      <p:nvGrpSpPr>
        <p:cNvPr id="1" name=""/>
        <p:cNvGrpSpPr/>
        <p:nvPr/>
      </p:nvGrpSpPr>
      <p:grpSpPr>
        <a:xfrm>
          <a:off x="0" y="0"/>
          <a:ext cx="0" cy="0"/>
          <a:chOff x="0" y="0"/>
          <a:chExt cx="0" cy="0"/>
        </a:xfrm>
      </p:grpSpPr>
      <p:sp>
        <p:nvSpPr>
          <p:cNvPr id="2" name="01_Title 1 (JU-Free)"/>
          <p:cNvSpPr>
            <a:spLocks noGrp="1"/>
          </p:cNvSpPr>
          <p:nvPr>
            <p:ph type="title" hasCustomPrompt="1"/>
          </p:nvPr>
        </p:nvSpPr>
        <p:spPr bwMode="gray">
          <a:xfrm>
            <a:off x="736600" y="952500"/>
            <a:ext cx="5359400" cy="546100"/>
          </a:xfrm>
        </p:spPr>
        <p:txBody>
          <a:bodyPr/>
          <a:lstStyle>
            <a:lvl1pPr>
              <a:defRPr/>
            </a:lvl1pPr>
          </a:lstStyle>
          <a:p>
            <a:r>
              <a:rPr lang="nl-NL" dirty="0"/>
              <a:t>[Agenda]</a:t>
            </a:r>
          </a:p>
        </p:txBody>
      </p:sp>
      <p:sp>
        <p:nvSpPr>
          <p:cNvPr id="4" name="02_Chapeau [PHJU] 2 (JU-Free)">
            <a:extLst>
              <a:ext uri="{FF2B5EF4-FFF2-40B4-BE49-F238E27FC236}">
                <a16:creationId xmlns:a16="http://schemas.microsoft.com/office/drawing/2014/main" id="{946CDE5F-5D5D-70E0-769F-1F97A4B6DFAB}"/>
              </a:ext>
            </a:extLst>
          </p:cNvPr>
          <p:cNvSpPr>
            <a:spLocks noGrp="1"/>
          </p:cNvSpPr>
          <p:nvPr>
            <p:ph type="subTitle" sz="quarter" idx="21" hasCustomPrompt="1"/>
          </p:nvPr>
        </p:nvSpPr>
        <p:spPr>
          <a:xfrm>
            <a:off x="736600" y="673100"/>
            <a:ext cx="5359400" cy="279400"/>
          </a:xfrm>
          <a:custGeom>
            <a:avLst/>
            <a:gdLst>
              <a:gd name="connsiteX0" fmla="*/ 0 w 5359400"/>
              <a:gd name="connsiteY0" fmla="*/ 0 h 279400"/>
              <a:gd name="connsiteX1" fmla="*/ 5359400 w 5359400"/>
              <a:gd name="connsiteY1" fmla="*/ 0 h 279400"/>
              <a:gd name="connsiteX2" fmla="*/ 5359400 w 5359400"/>
              <a:gd name="connsiteY2" fmla="*/ 279400 h 279400"/>
              <a:gd name="connsiteX3" fmla="*/ 0 w 5359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5359400" h="279400">
                <a:moveTo>
                  <a:pt x="0" y="0"/>
                </a:moveTo>
                <a:lnTo>
                  <a:pt x="5359400" y="0"/>
                </a:lnTo>
                <a:lnTo>
                  <a:pt x="5359400" y="279400"/>
                </a:lnTo>
                <a:lnTo>
                  <a:pt x="0" y="279400"/>
                </a:lnTo>
                <a:close/>
              </a:path>
            </a:pathLst>
          </a:custGeom>
          <a:noFill/>
          <a:ln/>
          <a:extLst>
            <a:ext uri="{909E8E84-426E-40DD-AFC4-6F175D3DCCD1}">
              <a14:hiddenFill xmlns:a14="http://schemas.microsoft.com/office/drawing/2010/main">
                <a:solidFill>
                  <a:srgbClr val="FFFFFF"/>
                </a:solidFill>
              </a14:hiddenFill>
            </a:ext>
          </a:extLst>
        </p:spPr>
        <p:txBody>
          <a:bodyPr wrap="square" lIns="0" tIns="0" rIns="0" bIns="0" anchor="t">
            <a:noAutofit/>
          </a:bodyPr>
          <a:lstStyle>
            <a:lvl1pPr marL="0" indent="0" algn="l">
              <a:lnSpc>
                <a:spcPct val="100000"/>
              </a:lnSpc>
              <a:spcBef>
                <a:spcPts val="0"/>
              </a:spcBef>
              <a:buFontTx/>
              <a:buNone/>
              <a:defRPr sz="1800" b="1">
                <a:solidFill>
                  <a:srgbClr val="FF7753"/>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marL="0" lvl="0" indent="0" algn="l" defTabSz="914400" rtl="0" eaLnBrk="1" latinLnBrk="0" hangingPunct="1">
              <a:lnSpc>
                <a:spcPct val="100000"/>
              </a:lnSpc>
              <a:spcBef>
                <a:spcPts val="0"/>
              </a:spcBef>
              <a:buFont typeface="Arial" panose="020B0604020202020204" pitchFamily="34" charset="0"/>
              <a:buNone/>
            </a:pPr>
            <a:r>
              <a:rPr lang="nl-NL" dirty="0"/>
              <a:t>[Datum]</a:t>
            </a:r>
          </a:p>
        </p:txBody>
      </p:sp>
      <p:sp>
        <p:nvSpPr>
          <p:cNvPr id="16" name="03_Picture Placeholder 3{PHJU} (JU-Free)">
            <a:extLst>
              <a:ext uri="{FF2B5EF4-FFF2-40B4-BE49-F238E27FC236}">
                <a16:creationId xmlns:a16="http://schemas.microsoft.com/office/drawing/2014/main" id="{B570EEFF-8FB4-9EC0-8035-51F70B85828D}"/>
              </a:ext>
            </a:extLst>
          </p:cNvPr>
          <p:cNvSpPr>
            <a:spLocks noGrp="1"/>
          </p:cNvSpPr>
          <p:nvPr>
            <p:ph type="pic" sz="quarter" idx="20" hasCustomPrompt="1"/>
          </p:nvPr>
        </p:nvSpPr>
        <p:spPr bwMode="gray">
          <a:xfrm>
            <a:off x="7162800" y="0"/>
            <a:ext cx="5029200" cy="6858000"/>
          </a:xfrm>
        </p:spPr>
        <p:txBody>
          <a:bodyPr/>
          <a:lstStyle>
            <a:lvl1pPr>
              <a:defRPr sz="330">
                <a:latin typeface="Arial" panose="020B0604020202020204" pitchFamily="34" charset="0"/>
              </a:defRPr>
            </a:lvl1pPr>
          </a:lstStyle>
          <a:p>
            <a:r>
              <a:rPr lang="nl-NL" dirty="0"/>
              <a:t> </a:t>
            </a:r>
          </a:p>
        </p:txBody>
      </p:sp>
      <p:sp>
        <p:nvSpPr>
          <p:cNvPr id="17" name="04_Rectangle 4{PHJU} (JU-Free)">
            <a:extLst>
              <a:ext uri="{FF2B5EF4-FFF2-40B4-BE49-F238E27FC236}">
                <a16:creationId xmlns:a16="http://schemas.microsoft.com/office/drawing/2014/main" id="{FD0A6887-F7B9-FF7E-4B17-634A33856518}"/>
              </a:ext>
            </a:extLst>
          </p:cNvPr>
          <p:cNvSpPr>
            <a:spLocks noGrp="1"/>
          </p:cNvSpPr>
          <p:nvPr>
            <p:ph type="body" sz="quarter" idx="11" hasCustomPrompt="1"/>
          </p:nvPr>
        </p:nvSpPr>
        <p:spPr bwMode="gray">
          <a:xfrm>
            <a:off x="10071100" y="5895975"/>
            <a:ext cx="1479550" cy="434975"/>
          </a:xfrm>
          <a:custGeom>
            <a:avLst/>
            <a:gdLst>
              <a:gd name="connsiteX0" fmla="*/ 0 w 1479550"/>
              <a:gd name="connsiteY0" fmla="*/ 0 h 434975"/>
              <a:gd name="connsiteX1" fmla="*/ 1479550 w 1479550"/>
              <a:gd name="connsiteY1" fmla="*/ 0 h 434975"/>
              <a:gd name="connsiteX2" fmla="*/ 1479550 w 1479550"/>
              <a:gd name="connsiteY2" fmla="*/ 434975 h 434975"/>
              <a:gd name="connsiteX3" fmla="*/ 0 w 1479550"/>
              <a:gd name="connsiteY3" fmla="*/ 434975 h 434975"/>
            </a:gdLst>
            <a:ahLst/>
            <a:cxnLst>
              <a:cxn ang="0">
                <a:pos x="connsiteX0" y="connsiteY0"/>
              </a:cxn>
              <a:cxn ang="0">
                <a:pos x="connsiteX1" y="connsiteY1"/>
              </a:cxn>
              <a:cxn ang="0">
                <a:pos x="connsiteX2" y="connsiteY2"/>
              </a:cxn>
              <a:cxn ang="0">
                <a:pos x="connsiteX3" y="connsiteY3"/>
              </a:cxn>
            </a:cxnLst>
            <a:rect l="l" t="t" r="r" b="b"/>
            <a:pathLst>
              <a:path w="1479550" h="434975">
                <a:moveTo>
                  <a:pt x="0" y="0"/>
                </a:moveTo>
                <a:lnTo>
                  <a:pt x="1479550" y="0"/>
                </a:lnTo>
                <a:lnTo>
                  <a:pt x="1479550" y="434975"/>
                </a:lnTo>
                <a:lnTo>
                  <a:pt x="0" y="434975"/>
                </a:lnTo>
                <a:close/>
              </a:path>
            </a:pathLst>
          </a:custGeom>
          <a:blipFill>
            <a:blip r:embed="rId2">
              <a:extLst>
                <a:ext uri="{96DAC541-7B7A-43D3-8B79-37D633B846F1}">
                  <asvg:svgBlip xmlns:asvg="http://schemas.microsoft.com/office/drawing/2016/SVG/main" r:embed="rId3"/>
                </a:ext>
              </a:extLst>
            </a:blip>
            <a:stretch>
              <a:fillRect/>
            </a:stretch>
          </a:blipFill>
          <a:ln w="0" cap="flat" cmpd="sng" algn="ctr">
            <a:solidFill>
              <a:srgbClr val="000000">
                <a:alpha val="0"/>
              </a:srgbClr>
            </a:solidFill>
            <a:prstDash val="solid"/>
            <a:round/>
            <a:headEnd type="none" w="med" len="med"/>
            <a:tailEnd type="none" w="med" len="med"/>
          </a:ln>
        </p:spPr>
        <p:txBody>
          <a:bodyPr wrap="square" lIns="0" tIns="0" rIns="0" bIns="0" anchor="t">
            <a:noAutofit/>
          </a:bodyPr>
          <a:lstStyle>
            <a:lvl1pPr marL="0" indent="0" algn="l" defTabSz="914400" rtl="0" eaLnBrk="1" latinLnBrk="0" hangingPunct="1">
              <a:lnSpc>
                <a:spcPct val="100000"/>
              </a:lnSpc>
              <a:spcBef>
                <a:spcPct val="0"/>
              </a:spcBef>
              <a:buFontTx/>
              <a:buNone/>
              <a:defRPr sz="330">
                <a:latin typeface="Arial" panose="020B0604020202020204" pitchFamily="34" charset="0"/>
              </a:defRPr>
            </a:lvl1pPr>
            <a:lvl2pPr marL="0" indent="0" algn="l" defTabSz="914400" rtl="0" eaLnBrk="1" latinLnBrk="0" hangingPunct="1">
              <a:lnSpc>
                <a:spcPct val="100000"/>
              </a:lnSpc>
              <a:spcBef>
                <a:spcPct val="0"/>
              </a:spcBef>
              <a:buFontTx/>
              <a:buNone/>
              <a:defRPr sz="2800"/>
            </a:lvl2pPr>
            <a:lvl3pPr marL="0" indent="0" algn="l" defTabSz="914400" rtl="0" eaLnBrk="1" latinLnBrk="0" hangingPunct="1">
              <a:lnSpc>
                <a:spcPct val="100000"/>
              </a:lnSpc>
              <a:spcBef>
                <a:spcPct val="0"/>
              </a:spcBef>
              <a:buFontTx/>
              <a:buNone/>
              <a:defRPr sz="2800"/>
            </a:lvl3pPr>
            <a:lvl4pPr marL="0" indent="0" algn="l" defTabSz="914400" rtl="0" eaLnBrk="1" latinLnBrk="0" hangingPunct="1">
              <a:lnSpc>
                <a:spcPct val="100000"/>
              </a:lnSpc>
              <a:spcBef>
                <a:spcPct val="0"/>
              </a:spcBef>
              <a:buFontTx/>
              <a:buNone/>
              <a:defRPr sz="2800"/>
            </a:lvl4pPr>
            <a:lvl5pPr marL="0" indent="0" algn="l" defTabSz="914400" rtl="0" eaLnBrk="1" latinLnBrk="0" hangingPunct="1">
              <a:lnSpc>
                <a:spcPct val="100000"/>
              </a:lnSpc>
              <a:spcBef>
                <a:spcPct val="0"/>
              </a:spcBef>
              <a:buFontTx/>
              <a:buNone/>
              <a:defRPr sz="2800"/>
            </a:lvl5pPr>
          </a:lstStyle>
          <a:p>
            <a:pPr lvl="0"/>
            <a:r>
              <a:rPr lang="nl-NL"/>
              <a:t> </a:t>
            </a:r>
            <a:endParaRPr lang="en-GB"/>
          </a:p>
        </p:txBody>
      </p:sp>
      <p:sp>
        <p:nvSpPr>
          <p:cNvPr id="14" name="05_Placeholder 5[PHJU] (JU-Free)">
            <a:extLst>
              <a:ext uri="{FF2B5EF4-FFF2-40B4-BE49-F238E27FC236}">
                <a16:creationId xmlns:a16="http://schemas.microsoft.com/office/drawing/2014/main" id="{4BDBB38F-3C1A-B683-B8E0-543017DB80AD}"/>
              </a:ext>
            </a:extLst>
          </p:cNvPr>
          <p:cNvSpPr>
            <a:spLocks noGrp="1"/>
          </p:cNvSpPr>
          <p:nvPr>
            <p:ph type="body" sz="quarter" idx="19" hasCustomPrompt="1"/>
          </p:nvPr>
        </p:nvSpPr>
        <p:spPr bwMode="gray">
          <a:xfrm>
            <a:off x="736600" y="1816100"/>
            <a:ext cx="5359400" cy="3822700"/>
          </a:xfrm>
        </p:spPr>
        <p:txBody>
          <a:bodyPr/>
          <a:lstStyle>
            <a:lvl1pPr marL="0" indent="0">
              <a:lnSpc>
                <a:spcPct val="134000"/>
              </a:lnSpc>
              <a:spcBef>
                <a:spcPts val="0"/>
              </a:spcBef>
              <a:buNone/>
              <a:tabLst>
                <a:tab pos="1080000" algn="l"/>
              </a:tabLst>
              <a:defRPr sz="1600"/>
            </a:lvl1pPr>
            <a:lvl2pPr marL="0" marR="0" indent="0" algn="l" fontAlgn="auto">
              <a:lnSpc>
                <a:spcPct val="134000"/>
              </a:lnSpc>
              <a:spcBef>
                <a:spcPts val="0"/>
              </a:spcBef>
              <a:spcAft>
                <a:spcPts val="0"/>
              </a:spcAft>
              <a:buFontTx/>
              <a:buNone/>
              <a:tabLst>
                <a:tab pos="1080000" algn="l"/>
              </a:tabLst>
              <a:defRPr kumimoji="0" sz="1600" b="0" i="0" u="none" baseline="0">
                <a:solidFill>
                  <a:schemeClr val="tx1">
                    <a:lumMod val="100000"/>
                  </a:schemeClr>
                </a:solidFill>
                <a:latin typeface="Arial" panose="00000500000000000000" pitchFamily="2" charset="0"/>
              </a:defRPr>
            </a:lvl2pPr>
            <a:lvl3pPr marL="0" marR="0" indent="0" algn="l" fontAlgn="auto">
              <a:lnSpc>
                <a:spcPct val="134000"/>
              </a:lnSpc>
              <a:spcBef>
                <a:spcPts val="0"/>
              </a:spcBef>
              <a:spcAft>
                <a:spcPts val="0"/>
              </a:spcAft>
              <a:buFontTx/>
              <a:buNone/>
              <a:tabLst>
                <a:tab pos="1080000" algn="l"/>
              </a:tabLst>
              <a:defRPr kumimoji="0" sz="1600" b="0" i="0" u="none" baseline="0">
                <a:solidFill>
                  <a:schemeClr val="tx1">
                    <a:lumMod val="100000"/>
                  </a:schemeClr>
                </a:solidFill>
                <a:latin typeface="Arial" panose="00000500000000000000" pitchFamily="2" charset="0"/>
              </a:defRPr>
            </a:lvl3pPr>
            <a:lvl4pPr marL="0" marR="0" indent="0" algn="l" fontAlgn="auto">
              <a:lnSpc>
                <a:spcPct val="134000"/>
              </a:lnSpc>
              <a:spcBef>
                <a:spcPts val="0"/>
              </a:spcBef>
              <a:spcAft>
                <a:spcPts val="0"/>
              </a:spcAft>
              <a:buFontTx/>
              <a:buNone/>
              <a:tabLst>
                <a:tab pos="1080000" algn="l"/>
              </a:tabLst>
              <a:defRPr kumimoji="0" sz="1600" b="0" i="0" u="none" baseline="0">
                <a:solidFill>
                  <a:schemeClr val="tx1">
                    <a:lumMod val="100000"/>
                  </a:schemeClr>
                </a:solidFill>
                <a:latin typeface="Arial" panose="00000500000000000000" pitchFamily="2" charset="0"/>
              </a:defRPr>
            </a:lvl4pPr>
            <a:lvl5pPr marL="0" marR="0" indent="0" algn="l" fontAlgn="auto">
              <a:lnSpc>
                <a:spcPct val="134000"/>
              </a:lnSpc>
              <a:spcBef>
                <a:spcPts val="0"/>
              </a:spcBef>
              <a:spcAft>
                <a:spcPts val="0"/>
              </a:spcAft>
              <a:buFontTx/>
              <a:buNone/>
              <a:tabLst>
                <a:tab pos="1080000" algn="l"/>
              </a:tabLst>
              <a:defRPr kumimoji="0" sz="1600" b="0" i="0" u="none" baseline="0">
                <a:solidFill>
                  <a:schemeClr val="tx1">
                    <a:lumMod val="100000"/>
                  </a:schemeClr>
                </a:solidFill>
                <a:latin typeface="Arial" panose="00000500000000000000" pitchFamily="2" charset="0"/>
              </a:defRPr>
            </a:lvl5pPr>
            <a:lvl6pPr marL="0" marR="0" indent="0" algn="l" fontAlgn="auto">
              <a:lnSpc>
                <a:spcPct val="134000"/>
              </a:lnSpc>
              <a:spcBef>
                <a:spcPts val="0"/>
              </a:spcBef>
              <a:spcAft>
                <a:spcPts val="0"/>
              </a:spcAft>
              <a:buFontTx/>
              <a:buNone/>
              <a:defRPr kumimoji="0" sz="1600" b="0" i="0" u="none" baseline="0">
                <a:solidFill>
                  <a:schemeClr val="tx1">
                    <a:lumMod val="100000"/>
                  </a:schemeClr>
                </a:solidFill>
                <a:latin typeface="Arial" panose="00000500000000000000" pitchFamily="2" charset="0"/>
              </a:defRPr>
            </a:lvl6pPr>
            <a:lvl7pPr marL="0" marR="0" indent="0" algn="l" fontAlgn="auto">
              <a:lnSpc>
                <a:spcPct val="134000"/>
              </a:lnSpc>
              <a:spcBef>
                <a:spcPts val="0"/>
              </a:spcBef>
              <a:spcAft>
                <a:spcPts val="0"/>
              </a:spcAft>
              <a:buFontTx/>
              <a:buNone/>
              <a:defRPr kumimoji="0" sz="1600" b="0" i="0" u="none" baseline="0">
                <a:solidFill>
                  <a:schemeClr val="tx1">
                    <a:lumMod val="100000"/>
                  </a:schemeClr>
                </a:solidFill>
                <a:latin typeface="Arial" panose="00000500000000000000" pitchFamily="2" charset="0"/>
              </a:defRPr>
            </a:lvl7pPr>
            <a:lvl8pPr marL="0" marR="0" indent="0" algn="l" fontAlgn="auto">
              <a:lnSpc>
                <a:spcPct val="134000"/>
              </a:lnSpc>
              <a:spcBef>
                <a:spcPts val="0"/>
              </a:spcBef>
              <a:spcAft>
                <a:spcPts val="0"/>
              </a:spcAft>
              <a:buFontTx/>
              <a:buNone/>
              <a:defRPr kumimoji="0" sz="1600" b="0" i="0" u="none" baseline="0">
                <a:solidFill>
                  <a:schemeClr val="tx1">
                    <a:lumMod val="100000"/>
                  </a:schemeClr>
                </a:solidFill>
                <a:latin typeface="Arial" panose="00000500000000000000" pitchFamily="2" charset="0"/>
              </a:defRPr>
            </a:lvl8pPr>
            <a:lvl9pPr marL="0" marR="0" indent="0" algn="l" fontAlgn="auto">
              <a:lnSpc>
                <a:spcPct val="134000"/>
              </a:lnSpc>
              <a:spcBef>
                <a:spcPts val="0"/>
              </a:spcBef>
              <a:spcAft>
                <a:spcPts val="0"/>
              </a:spcAft>
              <a:buFontTx/>
              <a:buNone/>
              <a:defRPr kumimoji="0" sz="1600" b="0" i="0" u="none" baseline="0">
                <a:solidFill>
                  <a:schemeClr val="tx1">
                    <a:lumMod val="100000"/>
                  </a:schemeClr>
                </a:solidFill>
                <a:latin typeface="Arial" panose="00000500000000000000" pitchFamily="2" charset="0"/>
              </a:defRPr>
            </a:lvl9pPr>
          </a:lstStyle>
          <a:p>
            <a:pPr lvl="0"/>
            <a:r>
              <a:rPr lang="nl-NL" dirty="0"/>
              <a:t>[Typ tijd &lt;TAB&gt; Agendapunt]</a:t>
            </a:r>
          </a:p>
        </p:txBody>
      </p:sp>
    </p:spTree>
    <p:extLst>
      <p:ext uri="{BB962C8B-B14F-4D97-AF65-F5344CB8AC3E}">
        <p14:creationId xmlns:p14="http://schemas.microsoft.com/office/powerpoint/2010/main" val="3045425290"/>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Only" preserve="1">
  <p:cSld name="[Hoofdstukdia]">
    <p:bg bwMode="ltGray">
      <p:bgPr>
        <a:solidFill>
          <a:srgbClr val="4E0935"/>
        </a:solidFill>
        <a:effectLst/>
      </p:bgPr>
    </p:bg>
    <p:spTree>
      <p:nvGrpSpPr>
        <p:cNvPr id="1" name=""/>
        <p:cNvGrpSpPr/>
        <p:nvPr/>
      </p:nvGrpSpPr>
      <p:grpSpPr>
        <a:xfrm>
          <a:off x="0" y="0"/>
          <a:ext cx="0" cy="0"/>
          <a:chOff x="0" y="0"/>
          <a:chExt cx="0" cy="0"/>
        </a:xfrm>
      </p:grpSpPr>
      <p:sp>
        <p:nvSpPr>
          <p:cNvPr id="6" name="Frame 1">
            <a:extLst>
              <a:ext uri="{FF2B5EF4-FFF2-40B4-BE49-F238E27FC236}">
                <a16:creationId xmlns:a16="http://schemas.microsoft.com/office/drawing/2014/main" id="{65028F8F-41C5-710D-E37F-60FC50DD7E2D}"/>
              </a:ext>
            </a:extLst>
          </p:cNvPr>
          <p:cNvSpPr>
            <a:spLocks noSelect="1"/>
          </p:cNvSpPr>
          <p:nvPr userDrawn="1"/>
        </p:nvSpPr>
        <p:spPr bwMode="gray">
          <a:xfrm>
            <a:off x="1039813" y="1041400"/>
            <a:ext cx="10088563" cy="4756150"/>
          </a:xfrm>
          <a:custGeom>
            <a:avLst/>
            <a:gdLst>
              <a:gd name="T0" fmla="*/ 6298 w 6355"/>
              <a:gd name="T1" fmla="*/ 1980 h 2996"/>
              <a:gd name="T2" fmla="*/ 6298 w 6355"/>
              <a:gd name="T3" fmla="*/ 960 h 2996"/>
              <a:gd name="T4" fmla="*/ 6355 w 6355"/>
              <a:gd name="T5" fmla="*/ 540 h 2996"/>
              <a:gd name="T6" fmla="*/ 5814 w 6355"/>
              <a:gd name="T7" fmla="*/ 2936 h 2996"/>
              <a:gd name="T8" fmla="*/ 5818 w 6355"/>
              <a:gd name="T9" fmla="*/ 2456 h 2996"/>
              <a:gd name="T10" fmla="*/ 5818 w 6355"/>
              <a:gd name="T11" fmla="*/ 1496 h 2996"/>
              <a:gd name="T12" fmla="*/ 5814 w 6355"/>
              <a:gd name="T13" fmla="*/ 1076 h 2996"/>
              <a:gd name="T14" fmla="*/ 5814 w 6355"/>
              <a:gd name="T15" fmla="*/ 116 h 2996"/>
              <a:gd name="T16" fmla="*/ 5334 w 6355"/>
              <a:gd name="T17" fmla="*/ 2940 h 2996"/>
              <a:gd name="T18" fmla="*/ 5394 w 6355"/>
              <a:gd name="T19" fmla="*/ 1980 h 2996"/>
              <a:gd name="T20" fmla="*/ 5278 w 6355"/>
              <a:gd name="T21" fmla="*/ 1016 h 2996"/>
              <a:gd name="T22" fmla="*/ 5334 w 6355"/>
              <a:gd name="T23" fmla="*/ 536 h 2996"/>
              <a:gd name="T24" fmla="*/ 4859 w 6355"/>
              <a:gd name="T25" fmla="*/ 2940 h 2996"/>
              <a:gd name="T26" fmla="*/ 4855 w 6355"/>
              <a:gd name="T27" fmla="*/ 1976 h 2996"/>
              <a:gd name="T28" fmla="*/ 4915 w 6355"/>
              <a:gd name="T29" fmla="*/ 1500 h 2996"/>
              <a:gd name="T30" fmla="*/ 4859 w 6355"/>
              <a:gd name="T31" fmla="*/ 536 h 2996"/>
              <a:gd name="T32" fmla="*/ 4915 w 6355"/>
              <a:gd name="T33" fmla="*/ 56 h 2996"/>
              <a:gd name="T34" fmla="*/ 4375 w 6355"/>
              <a:gd name="T35" fmla="*/ 2456 h 2996"/>
              <a:gd name="T36" fmla="*/ 4379 w 6355"/>
              <a:gd name="T37" fmla="*/ 1980 h 2996"/>
              <a:gd name="T38" fmla="*/ 4319 w 6355"/>
              <a:gd name="T39" fmla="*/ 1020 h 2996"/>
              <a:gd name="T40" fmla="*/ 4319 w 6355"/>
              <a:gd name="T41" fmla="*/ 540 h 2996"/>
              <a:gd name="T42" fmla="*/ 3899 w 6355"/>
              <a:gd name="T43" fmla="*/ 2996 h 2996"/>
              <a:gd name="T44" fmla="*/ 3895 w 6355"/>
              <a:gd name="T45" fmla="*/ 2460 h 2996"/>
              <a:gd name="T46" fmla="*/ 3895 w 6355"/>
              <a:gd name="T47" fmla="*/ 1500 h 2996"/>
              <a:gd name="T48" fmla="*/ 3899 w 6355"/>
              <a:gd name="T49" fmla="*/ 480 h 2996"/>
              <a:gd name="T50" fmla="*/ 3899 w 6355"/>
              <a:gd name="T51" fmla="*/ 60 h 2996"/>
              <a:gd name="T52" fmla="*/ 3416 w 6355"/>
              <a:gd name="T53" fmla="*/ 2400 h 2996"/>
              <a:gd name="T54" fmla="*/ 3420 w 6355"/>
              <a:gd name="T55" fmla="*/ 2036 h 2996"/>
              <a:gd name="T56" fmla="*/ 3420 w 6355"/>
              <a:gd name="T57" fmla="*/ 1020 h 2996"/>
              <a:gd name="T58" fmla="*/ 3420 w 6355"/>
              <a:gd name="T59" fmla="*/ 56 h 2996"/>
              <a:gd name="T60" fmla="*/ 2879 w 6355"/>
              <a:gd name="T61" fmla="*/ 2940 h 2996"/>
              <a:gd name="T62" fmla="*/ 2939 w 6355"/>
              <a:gd name="T63" fmla="*/ 1980 h 2996"/>
              <a:gd name="T64" fmla="*/ 2935 w 6355"/>
              <a:gd name="T65" fmla="*/ 1500 h 2996"/>
              <a:gd name="T66" fmla="*/ 2935 w 6355"/>
              <a:gd name="T67" fmla="*/ 596 h 2996"/>
              <a:gd name="T68" fmla="*/ 2879 w 6355"/>
              <a:gd name="T69" fmla="*/ 56 h 2996"/>
              <a:gd name="T70" fmla="*/ 2459 w 6355"/>
              <a:gd name="T71" fmla="*/ 2400 h 2996"/>
              <a:gd name="T72" fmla="*/ 2455 w 6355"/>
              <a:gd name="T73" fmla="*/ 1556 h 2996"/>
              <a:gd name="T74" fmla="*/ 2459 w 6355"/>
              <a:gd name="T75" fmla="*/ 1016 h 2996"/>
              <a:gd name="T76" fmla="*/ 2459 w 6355"/>
              <a:gd name="T77" fmla="*/ 0 h 2996"/>
              <a:gd name="T78" fmla="*/ 1975 w 6355"/>
              <a:gd name="T79" fmla="*/ 2456 h 2996"/>
              <a:gd name="T80" fmla="*/ 1979 w 6355"/>
              <a:gd name="T81" fmla="*/ 1980 h 2996"/>
              <a:gd name="T82" fmla="*/ 1919 w 6355"/>
              <a:gd name="T83" fmla="*/ 1020 h 2996"/>
              <a:gd name="T84" fmla="*/ 1919 w 6355"/>
              <a:gd name="T85" fmla="*/ 540 h 2996"/>
              <a:gd name="T86" fmla="*/ 1499 w 6355"/>
              <a:gd name="T87" fmla="*/ 2996 h 2996"/>
              <a:gd name="T88" fmla="*/ 1495 w 6355"/>
              <a:gd name="T89" fmla="*/ 2460 h 2996"/>
              <a:gd name="T90" fmla="*/ 1495 w 6355"/>
              <a:gd name="T91" fmla="*/ 1500 h 2996"/>
              <a:gd name="T92" fmla="*/ 1499 w 6355"/>
              <a:gd name="T93" fmla="*/ 480 h 2996"/>
              <a:gd name="T94" fmla="*/ 1499 w 6355"/>
              <a:gd name="T95" fmla="*/ 60 h 2996"/>
              <a:gd name="T96" fmla="*/ 1019 w 6355"/>
              <a:gd name="T97" fmla="*/ 2400 h 2996"/>
              <a:gd name="T98" fmla="*/ 1075 w 6355"/>
              <a:gd name="T99" fmla="*/ 1976 h 2996"/>
              <a:gd name="T100" fmla="*/ 1015 w 6355"/>
              <a:gd name="T101" fmla="*/ 1016 h 2996"/>
              <a:gd name="T102" fmla="*/ 1019 w 6355"/>
              <a:gd name="T103" fmla="*/ 540 h 2996"/>
              <a:gd name="T104" fmla="*/ 536 w 6355"/>
              <a:gd name="T105" fmla="*/ 2880 h 2996"/>
              <a:gd name="T106" fmla="*/ 540 w 6355"/>
              <a:gd name="T107" fmla="*/ 2516 h 2996"/>
              <a:gd name="T108" fmla="*/ 540 w 6355"/>
              <a:gd name="T109" fmla="*/ 1556 h 2996"/>
              <a:gd name="T110" fmla="*/ 536 w 6355"/>
              <a:gd name="T111" fmla="*/ 1020 h 2996"/>
              <a:gd name="T112" fmla="*/ 536 w 6355"/>
              <a:gd name="T113" fmla="*/ 60 h 2996"/>
              <a:gd name="T114" fmla="*/ 0 w 6355"/>
              <a:gd name="T115" fmla="*/ 2936 h 2996"/>
              <a:gd name="T116" fmla="*/ 56 w 6355"/>
              <a:gd name="T117" fmla="*/ 2036 h 2996"/>
              <a:gd name="T118" fmla="*/ 0 w 6355"/>
              <a:gd name="T119" fmla="*/ 1500 h 2996"/>
              <a:gd name="T120" fmla="*/ 60 w 6355"/>
              <a:gd name="T121" fmla="*/ 540 h 29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355" h="2996">
                <a:moveTo>
                  <a:pt x="6298" y="2456"/>
                </a:moveTo>
                <a:lnTo>
                  <a:pt x="6355" y="2456"/>
                </a:lnTo>
                <a:lnTo>
                  <a:pt x="6355" y="2460"/>
                </a:lnTo>
                <a:lnTo>
                  <a:pt x="6298" y="2460"/>
                </a:lnTo>
                <a:lnTo>
                  <a:pt x="6298" y="2456"/>
                </a:lnTo>
                <a:lnTo>
                  <a:pt x="6294" y="2456"/>
                </a:lnTo>
                <a:lnTo>
                  <a:pt x="6294" y="2400"/>
                </a:lnTo>
                <a:lnTo>
                  <a:pt x="6298" y="2400"/>
                </a:lnTo>
                <a:lnTo>
                  <a:pt x="6298" y="2456"/>
                </a:lnTo>
                <a:close/>
                <a:moveTo>
                  <a:pt x="6294" y="2516"/>
                </a:moveTo>
                <a:lnTo>
                  <a:pt x="6298" y="2516"/>
                </a:lnTo>
                <a:lnTo>
                  <a:pt x="6298" y="2460"/>
                </a:lnTo>
                <a:lnTo>
                  <a:pt x="6294" y="2460"/>
                </a:lnTo>
                <a:lnTo>
                  <a:pt x="6294" y="2516"/>
                </a:lnTo>
                <a:close/>
                <a:moveTo>
                  <a:pt x="6238" y="2460"/>
                </a:moveTo>
                <a:lnTo>
                  <a:pt x="6294" y="2460"/>
                </a:lnTo>
                <a:lnTo>
                  <a:pt x="6294" y="2456"/>
                </a:lnTo>
                <a:lnTo>
                  <a:pt x="6238" y="2456"/>
                </a:lnTo>
                <a:lnTo>
                  <a:pt x="6238" y="2460"/>
                </a:lnTo>
                <a:close/>
                <a:moveTo>
                  <a:pt x="6294" y="1920"/>
                </a:moveTo>
                <a:lnTo>
                  <a:pt x="6294" y="1976"/>
                </a:lnTo>
                <a:lnTo>
                  <a:pt x="6298" y="1976"/>
                </a:lnTo>
                <a:lnTo>
                  <a:pt x="6298" y="1920"/>
                </a:lnTo>
                <a:lnTo>
                  <a:pt x="6294" y="1920"/>
                </a:lnTo>
                <a:close/>
                <a:moveTo>
                  <a:pt x="6294" y="2036"/>
                </a:moveTo>
                <a:lnTo>
                  <a:pt x="6298" y="2036"/>
                </a:lnTo>
                <a:lnTo>
                  <a:pt x="6298" y="1980"/>
                </a:lnTo>
                <a:lnTo>
                  <a:pt x="6294" y="1980"/>
                </a:lnTo>
                <a:lnTo>
                  <a:pt x="6294" y="2036"/>
                </a:lnTo>
                <a:close/>
                <a:moveTo>
                  <a:pt x="6298" y="1980"/>
                </a:moveTo>
                <a:lnTo>
                  <a:pt x="6355" y="1980"/>
                </a:lnTo>
                <a:lnTo>
                  <a:pt x="6355" y="1976"/>
                </a:lnTo>
                <a:lnTo>
                  <a:pt x="6298" y="1976"/>
                </a:lnTo>
                <a:lnTo>
                  <a:pt x="6298" y="1980"/>
                </a:lnTo>
                <a:close/>
                <a:moveTo>
                  <a:pt x="6238" y="1980"/>
                </a:moveTo>
                <a:lnTo>
                  <a:pt x="6294" y="1980"/>
                </a:lnTo>
                <a:lnTo>
                  <a:pt x="6294" y="1976"/>
                </a:lnTo>
                <a:lnTo>
                  <a:pt x="6238" y="1976"/>
                </a:lnTo>
                <a:lnTo>
                  <a:pt x="6238" y="1980"/>
                </a:lnTo>
                <a:close/>
                <a:moveTo>
                  <a:pt x="6294" y="1440"/>
                </a:moveTo>
                <a:lnTo>
                  <a:pt x="6294" y="1496"/>
                </a:lnTo>
                <a:lnTo>
                  <a:pt x="6298" y="1496"/>
                </a:lnTo>
                <a:lnTo>
                  <a:pt x="6298" y="1440"/>
                </a:lnTo>
                <a:lnTo>
                  <a:pt x="6294" y="1440"/>
                </a:lnTo>
                <a:close/>
                <a:moveTo>
                  <a:pt x="6294" y="1556"/>
                </a:moveTo>
                <a:lnTo>
                  <a:pt x="6298" y="1556"/>
                </a:lnTo>
                <a:lnTo>
                  <a:pt x="6298" y="1500"/>
                </a:lnTo>
                <a:lnTo>
                  <a:pt x="6294" y="1500"/>
                </a:lnTo>
                <a:lnTo>
                  <a:pt x="6294" y="1556"/>
                </a:lnTo>
                <a:close/>
                <a:moveTo>
                  <a:pt x="6298" y="1500"/>
                </a:moveTo>
                <a:lnTo>
                  <a:pt x="6355" y="1500"/>
                </a:lnTo>
                <a:lnTo>
                  <a:pt x="6355" y="1496"/>
                </a:lnTo>
                <a:lnTo>
                  <a:pt x="6298" y="1496"/>
                </a:lnTo>
                <a:lnTo>
                  <a:pt x="6298" y="1500"/>
                </a:lnTo>
                <a:close/>
                <a:moveTo>
                  <a:pt x="6238" y="1500"/>
                </a:moveTo>
                <a:lnTo>
                  <a:pt x="6294" y="1500"/>
                </a:lnTo>
                <a:lnTo>
                  <a:pt x="6294" y="1496"/>
                </a:lnTo>
                <a:lnTo>
                  <a:pt x="6238" y="1496"/>
                </a:lnTo>
                <a:lnTo>
                  <a:pt x="6238" y="1500"/>
                </a:lnTo>
                <a:close/>
                <a:moveTo>
                  <a:pt x="6298" y="960"/>
                </a:moveTo>
                <a:lnTo>
                  <a:pt x="6294" y="960"/>
                </a:lnTo>
                <a:lnTo>
                  <a:pt x="6294" y="1016"/>
                </a:lnTo>
                <a:lnTo>
                  <a:pt x="6298" y="1016"/>
                </a:lnTo>
                <a:lnTo>
                  <a:pt x="6298" y="1020"/>
                </a:lnTo>
                <a:lnTo>
                  <a:pt x="6355" y="1020"/>
                </a:lnTo>
                <a:lnTo>
                  <a:pt x="6355" y="1016"/>
                </a:lnTo>
                <a:lnTo>
                  <a:pt x="6298" y="1016"/>
                </a:lnTo>
                <a:lnTo>
                  <a:pt x="6298" y="960"/>
                </a:lnTo>
                <a:close/>
                <a:moveTo>
                  <a:pt x="6294" y="1076"/>
                </a:moveTo>
                <a:lnTo>
                  <a:pt x="6298" y="1076"/>
                </a:lnTo>
                <a:lnTo>
                  <a:pt x="6298" y="1020"/>
                </a:lnTo>
                <a:lnTo>
                  <a:pt x="6294" y="1020"/>
                </a:lnTo>
                <a:lnTo>
                  <a:pt x="6294" y="1076"/>
                </a:lnTo>
                <a:close/>
                <a:moveTo>
                  <a:pt x="6238" y="1020"/>
                </a:moveTo>
                <a:lnTo>
                  <a:pt x="6294" y="1020"/>
                </a:lnTo>
                <a:lnTo>
                  <a:pt x="6294" y="1016"/>
                </a:lnTo>
                <a:lnTo>
                  <a:pt x="6238" y="1016"/>
                </a:lnTo>
                <a:lnTo>
                  <a:pt x="6238" y="1020"/>
                </a:lnTo>
                <a:close/>
                <a:moveTo>
                  <a:pt x="6294" y="480"/>
                </a:moveTo>
                <a:lnTo>
                  <a:pt x="6294" y="536"/>
                </a:lnTo>
                <a:lnTo>
                  <a:pt x="6298" y="536"/>
                </a:lnTo>
                <a:lnTo>
                  <a:pt x="6298" y="480"/>
                </a:lnTo>
                <a:lnTo>
                  <a:pt x="6294" y="480"/>
                </a:lnTo>
                <a:close/>
                <a:moveTo>
                  <a:pt x="6294" y="596"/>
                </a:moveTo>
                <a:lnTo>
                  <a:pt x="6298" y="596"/>
                </a:lnTo>
                <a:lnTo>
                  <a:pt x="6298" y="540"/>
                </a:lnTo>
                <a:lnTo>
                  <a:pt x="6294" y="540"/>
                </a:lnTo>
                <a:lnTo>
                  <a:pt x="6294" y="596"/>
                </a:lnTo>
                <a:close/>
                <a:moveTo>
                  <a:pt x="6298" y="540"/>
                </a:moveTo>
                <a:lnTo>
                  <a:pt x="6355" y="540"/>
                </a:lnTo>
                <a:lnTo>
                  <a:pt x="6355" y="536"/>
                </a:lnTo>
                <a:lnTo>
                  <a:pt x="6298" y="536"/>
                </a:lnTo>
                <a:lnTo>
                  <a:pt x="6298" y="540"/>
                </a:lnTo>
                <a:close/>
                <a:moveTo>
                  <a:pt x="6238" y="540"/>
                </a:moveTo>
                <a:lnTo>
                  <a:pt x="6294" y="540"/>
                </a:lnTo>
                <a:lnTo>
                  <a:pt x="6294" y="536"/>
                </a:lnTo>
                <a:lnTo>
                  <a:pt x="6238" y="536"/>
                </a:lnTo>
                <a:lnTo>
                  <a:pt x="6238" y="540"/>
                </a:lnTo>
                <a:close/>
                <a:moveTo>
                  <a:pt x="6294" y="0"/>
                </a:moveTo>
                <a:lnTo>
                  <a:pt x="6294" y="56"/>
                </a:lnTo>
                <a:lnTo>
                  <a:pt x="6298" y="56"/>
                </a:lnTo>
                <a:lnTo>
                  <a:pt x="6298" y="0"/>
                </a:lnTo>
                <a:lnTo>
                  <a:pt x="6294" y="0"/>
                </a:lnTo>
                <a:close/>
                <a:moveTo>
                  <a:pt x="6294" y="116"/>
                </a:moveTo>
                <a:lnTo>
                  <a:pt x="6298" y="116"/>
                </a:lnTo>
                <a:lnTo>
                  <a:pt x="6298" y="60"/>
                </a:lnTo>
                <a:lnTo>
                  <a:pt x="6294" y="60"/>
                </a:lnTo>
                <a:lnTo>
                  <a:pt x="6294" y="116"/>
                </a:lnTo>
                <a:close/>
                <a:moveTo>
                  <a:pt x="6298" y="56"/>
                </a:moveTo>
                <a:lnTo>
                  <a:pt x="6298" y="60"/>
                </a:lnTo>
                <a:lnTo>
                  <a:pt x="6355" y="60"/>
                </a:lnTo>
                <a:lnTo>
                  <a:pt x="6355" y="56"/>
                </a:lnTo>
                <a:lnTo>
                  <a:pt x="6298" y="56"/>
                </a:lnTo>
                <a:close/>
                <a:moveTo>
                  <a:pt x="6238" y="60"/>
                </a:moveTo>
                <a:lnTo>
                  <a:pt x="6294" y="60"/>
                </a:lnTo>
                <a:lnTo>
                  <a:pt x="6294" y="56"/>
                </a:lnTo>
                <a:lnTo>
                  <a:pt x="6238" y="56"/>
                </a:lnTo>
                <a:lnTo>
                  <a:pt x="6238" y="60"/>
                </a:lnTo>
                <a:close/>
                <a:moveTo>
                  <a:pt x="5814" y="2880"/>
                </a:moveTo>
                <a:lnTo>
                  <a:pt x="5814" y="2936"/>
                </a:lnTo>
                <a:lnTo>
                  <a:pt x="5818" y="2936"/>
                </a:lnTo>
                <a:lnTo>
                  <a:pt x="5818" y="2880"/>
                </a:lnTo>
                <a:lnTo>
                  <a:pt x="5814" y="2880"/>
                </a:lnTo>
                <a:close/>
                <a:moveTo>
                  <a:pt x="5814" y="2996"/>
                </a:moveTo>
                <a:lnTo>
                  <a:pt x="5818" y="2996"/>
                </a:lnTo>
                <a:lnTo>
                  <a:pt x="5818" y="2940"/>
                </a:lnTo>
                <a:lnTo>
                  <a:pt x="5814" y="2940"/>
                </a:lnTo>
                <a:lnTo>
                  <a:pt x="5814" y="2996"/>
                </a:lnTo>
                <a:close/>
                <a:moveTo>
                  <a:pt x="5818" y="2940"/>
                </a:moveTo>
                <a:lnTo>
                  <a:pt x="5874" y="2940"/>
                </a:lnTo>
                <a:lnTo>
                  <a:pt x="5874" y="2936"/>
                </a:lnTo>
                <a:lnTo>
                  <a:pt x="5818" y="2936"/>
                </a:lnTo>
                <a:lnTo>
                  <a:pt x="5818" y="2940"/>
                </a:lnTo>
                <a:close/>
                <a:moveTo>
                  <a:pt x="5758" y="2940"/>
                </a:moveTo>
                <a:lnTo>
                  <a:pt x="5814" y="2940"/>
                </a:lnTo>
                <a:lnTo>
                  <a:pt x="5814" y="2936"/>
                </a:lnTo>
                <a:lnTo>
                  <a:pt x="5758" y="2936"/>
                </a:lnTo>
                <a:lnTo>
                  <a:pt x="5758" y="2940"/>
                </a:lnTo>
                <a:close/>
                <a:moveTo>
                  <a:pt x="5818" y="2400"/>
                </a:moveTo>
                <a:lnTo>
                  <a:pt x="5814" y="2400"/>
                </a:lnTo>
                <a:lnTo>
                  <a:pt x="5814" y="2456"/>
                </a:lnTo>
                <a:lnTo>
                  <a:pt x="5758" y="2456"/>
                </a:lnTo>
                <a:lnTo>
                  <a:pt x="5758" y="2460"/>
                </a:lnTo>
                <a:lnTo>
                  <a:pt x="5814" y="2460"/>
                </a:lnTo>
                <a:lnTo>
                  <a:pt x="5814" y="2456"/>
                </a:lnTo>
                <a:lnTo>
                  <a:pt x="5818" y="2456"/>
                </a:lnTo>
                <a:lnTo>
                  <a:pt x="5818" y="2460"/>
                </a:lnTo>
                <a:lnTo>
                  <a:pt x="5874" y="2460"/>
                </a:lnTo>
                <a:lnTo>
                  <a:pt x="5874" y="2456"/>
                </a:lnTo>
                <a:lnTo>
                  <a:pt x="5818" y="2456"/>
                </a:lnTo>
                <a:lnTo>
                  <a:pt x="5818" y="2400"/>
                </a:lnTo>
                <a:close/>
                <a:moveTo>
                  <a:pt x="5814" y="2516"/>
                </a:moveTo>
                <a:lnTo>
                  <a:pt x="5818" y="2516"/>
                </a:lnTo>
                <a:lnTo>
                  <a:pt x="5818" y="2460"/>
                </a:lnTo>
                <a:lnTo>
                  <a:pt x="5814" y="2460"/>
                </a:lnTo>
                <a:lnTo>
                  <a:pt x="5814" y="2516"/>
                </a:lnTo>
                <a:close/>
                <a:moveTo>
                  <a:pt x="5818" y="1920"/>
                </a:moveTo>
                <a:lnTo>
                  <a:pt x="5814" y="1920"/>
                </a:lnTo>
                <a:lnTo>
                  <a:pt x="5814" y="1976"/>
                </a:lnTo>
                <a:lnTo>
                  <a:pt x="5818" y="1976"/>
                </a:lnTo>
                <a:lnTo>
                  <a:pt x="5818" y="1920"/>
                </a:lnTo>
                <a:close/>
                <a:moveTo>
                  <a:pt x="5814" y="2036"/>
                </a:moveTo>
                <a:lnTo>
                  <a:pt x="5818" y="2036"/>
                </a:lnTo>
                <a:lnTo>
                  <a:pt x="5818" y="1980"/>
                </a:lnTo>
                <a:lnTo>
                  <a:pt x="5814" y="1980"/>
                </a:lnTo>
                <a:lnTo>
                  <a:pt x="5814" y="2036"/>
                </a:lnTo>
                <a:close/>
                <a:moveTo>
                  <a:pt x="5818" y="1980"/>
                </a:moveTo>
                <a:lnTo>
                  <a:pt x="5874" y="1980"/>
                </a:lnTo>
                <a:lnTo>
                  <a:pt x="5874" y="1976"/>
                </a:lnTo>
                <a:lnTo>
                  <a:pt x="5818" y="1976"/>
                </a:lnTo>
                <a:lnTo>
                  <a:pt x="5818" y="1980"/>
                </a:lnTo>
                <a:close/>
                <a:moveTo>
                  <a:pt x="5758" y="1976"/>
                </a:moveTo>
                <a:lnTo>
                  <a:pt x="5758" y="1980"/>
                </a:lnTo>
                <a:lnTo>
                  <a:pt x="5814" y="1980"/>
                </a:lnTo>
                <a:lnTo>
                  <a:pt x="5814" y="1976"/>
                </a:lnTo>
                <a:lnTo>
                  <a:pt x="5758" y="1976"/>
                </a:lnTo>
                <a:close/>
                <a:moveTo>
                  <a:pt x="5818" y="1440"/>
                </a:moveTo>
                <a:lnTo>
                  <a:pt x="5814" y="1440"/>
                </a:lnTo>
                <a:lnTo>
                  <a:pt x="5814" y="1496"/>
                </a:lnTo>
                <a:lnTo>
                  <a:pt x="5818" y="1496"/>
                </a:lnTo>
                <a:lnTo>
                  <a:pt x="5818" y="1440"/>
                </a:lnTo>
                <a:close/>
                <a:moveTo>
                  <a:pt x="5814" y="1556"/>
                </a:moveTo>
                <a:lnTo>
                  <a:pt x="5818" y="1556"/>
                </a:lnTo>
                <a:lnTo>
                  <a:pt x="5818" y="1500"/>
                </a:lnTo>
                <a:lnTo>
                  <a:pt x="5814" y="1500"/>
                </a:lnTo>
                <a:lnTo>
                  <a:pt x="5814" y="1556"/>
                </a:lnTo>
                <a:close/>
                <a:moveTo>
                  <a:pt x="5818" y="1500"/>
                </a:moveTo>
                <a:lnTo>
                  <a:pt x="5874" y="1500"/>
                </a:lnTo>
                <a:lnTo>
                  <a:pt x="5874" y="1496"/>
                </a:lnTo>
                <a:lnTo>
                  <a:pt x="5818" y="1496"/>
                </a:lnTo>
                <a:lnTo>
                  <a:pt x="5818" y="1500"/>
                </a:lnTo>
                <a:close/>
                <a:moveTo>
                  <a:pt x="5758" y="1496"/>
                </a:moveTo>
                <a:lnTo>
                  <a:pt x="5758" y="1500"/>
                </a:lnTo>
                <a:lnTo>
                  <a:pt x="5814" y="1500"/>
                </a:lnTo>
                <a:lnTo>
                  <a:pt x="5814" y="1496"/>
                </a:lnTo>
                <a:lnTo>
                  <a:pt x="5758" y="1496"/>
                </a:lnTo>
                <a:close/>
                <a:moveTo>
                  <a:pt x="5818" y="960"/>
                </a:moveTo>
                <a:lnTo>
                  <a:pt x="5814" y="960"/>
                </a:lnTo>
                <a:lnTo>
                  <a:pt x="5814" y="1016"/>
                </a:lnTo>
                <a:lnTo>
                  <a:pt x="5758" y="1016"/>
                </a:lnTo>
                <a:lnTo>
                  <a:pt x="5758" y="1020"/>
                </a:lnTo>
                <a:lnTo>
                  <a:pt x="5814" y="1020"/>
                </a:lnTo>
                <a:lnTo>
                  <a:pt x="5814" y="1016"/>
                </a:lnTo>
                <a:lnTo>
                  <a:pt x="5818" y="1016"/>
                </a:lnTo>
                <a:lnTo>
                  <a:pt x="5818" y="1020"/>
                </a:lnTo>
                <a:lnTo>
                  <a:pt x="5874" y="1020"/>
                </a:lnTo>
                <a:lnTo>
                  <a:pt x="5874" y="1016"/>
                </a:lnTo>
                <a:lnTo>
                  <a:pt x="5818" y="1016"/>
                </a:lnTo>
                <a:lnTo>
                  <a:pt x="5818" y="960"/>
                </a:lnTo>
                <a:close/>
                <a:moveTo>
                  <a:pt x="5814" y="1076"/>
                </a:moveTo>
                <a:lnTo>
                  <a:pt x="5818" y="1076"/>
                </a:lnTo>
                <a:lnTo>
                  <a:pt x="5818" y="1020"/>
                </a:lnTo>
                <a:lnTo>
                  <a:pt x="5814" y="1020"/>
                </a:lnTo>
                <a:lnTo>
                  <a:pt x="5814" y="1076"/>
                </a:lnTo>
                <a:close/>
                <a:moveTo>
                  <a:pt x="5818" y="480"/>
                </a:moveTo>
                <a:lnTo>
                  <a:pt x="5814" y="480"/>
                </a:lnTo>
                <a:lnTo>
                  <a:pt x="5814" y="536"/>
                </a:lnTo>
                <a:lnTo>
                  <a:pt x="5818" y="536"/>
                </a:lnTo>
                <a:lnTo>
                  <a:pt x="5818" y="480"/>
                </a:lnTo>
                <a:close/>
                <a:moveTo>
                  <a:pt x="5814" y="596"/>
                </a:moveTo>
                <a:lnTo>
                  <a:pt x="5818" y="596"/>
                </a:lnTo>
                <a:lnTo>
                  <a:pt x="5818" y="540"/>
                </a:lnTo>
                <a:lnTo>
                  <a:pt x="5814" y="540"/>
                </a:lnTo>
                <a:lnTo>
                  <a:pt x="5814" y="596"/>
                </a:lnTo>
                <a:close/>
                <a:moveTo>
                  <a:pt x="5818" y="540"/>
                </a:moveTo>
                <a:lnTo>
                  <a:pt x="5874" y="540"/>
                </a:lnTo>
                <a:lnTo>
                  <a:pt x="5874" y="536"/>
                </a:lnTo>
                <a:lnTo>
                  <a:pt x="5818" y="536"/>
                </a:lnTo>
                <a:lnTo>
                  <a:pt x="5818" y="540"/>
                </a:lnTo>
                <a:close/>
                <a:moveTo>
                  <a:pt x="5758" y="536"/>
                </a:moveTo>
                <a:lnTo>
                  <a:pt x="5758" y="540"/>
                </a:lnTo>
                <a:lnTo>
                  <a:pt x="5814" y="540"/>
                </a:lnTo>
                <a:lnTo>
                  <a:pt x="5814" y="536"/>
                </a:lnTo>
                <a:lnTo>
                  <a:pt x="5758" y="536"/>
                </a:lnTo>
                <a:close/>
                <a:moveTo>
                  <a:pt x="5818" y="0"/>
                </a:moveTo>
                <a:lnTo>
                  <a:pt x="5814" y="0"/>
                </a:lnTo>
                <a:lnTo>
                  <a:pt x="5814" y="56"/>
                </a:lnTo>
                <a:lnTo>
                  <a:pt x="5818" y="56"/>
                </a:lnTo>
                <a:lnTo>
                  <a:pt x="5818" y="0"/>
                </a:lnTo>
                <a:close/>
                <a:moveTo>
                  <a:pt x="5814" y="116"/>
                </a:moveTo>
                <a:lnTo>
                  <a:pt x="5818" y="116"/>
                </a:lnTo>
                <a:lnTo>
                  <a:pt x="5818" y="60"/>
                </a:lnTo>
                <a:lnTo>
                  <a:pt x="5814" y="60"/>
                </a:lnTo>
                <a:lnTo>
                  <a:pt x="5814" y="116"/>
                </a:lnTo>
                <a:close/>
                <a:moveTo>
                  <a:pt x="5818" y="60"/>
                </a:moveTo>
                <a:lnTo>
                  <a:pt x="5874" y="60"/>
                </a:lnTo>
                <a:lnTo>
                  <a:pt x="5874" y="56"/>
                </a:lnTo>
                <a:lnTo>
                  <a:pt x="5818" y="56"/>
                </a:lnTo>
                <a:lnTo>
                  <a:pt x="5818" y="60"/>
                </a:lnTo>
                <a:close/>
                <a:moveTo>
                  <a:pt x="5758" y="56"/>
                </a:moveTo>
                <a:lnTo>
                  <a:pt x="5758" y="60"/>
                </a:lnTo>
                <a:lnTo>
                  <a:pt x="5814" y="60"/>
                </a:lnTo>
                <a:lnTo>
                  <a:pt x="5814" y="56"/>
                </a:lnTo>
                <a:lnTo>
                  <a:pt x="5758" y="56"/>
                </a:lnTo>
                <a:close/>
                <a:moveTo>
                  <a:pt x="5338" y="2880"/>
                </a:moveTo>
                <a:lnTo>
                  <a:pt x="5334" y="2880"/>
                </a:lnTo>
                <a:lnTo>
                  <a:pt x="5334" y="2936"/>
                </a:lnTo>
                <a:lnTo>
                  <a:pt x="5338" y="2936"/>
                </a:lnTo>
                <a:lnTo>
                  <a:pt x="5338" y="2940"/>
                </a:lnTo>
                <a:lnTo>
                  <a:pt x="5394" y="2940"/>
                </a:lnTo>
                <a:lnTo>
                  <a:pt x="5394" y="2936"/>
                </a:lnTo>
                <a:lnTo>
                  <a:pt x="5338" y="2936"/>
                </a:lnTo>
                <a:lnTo>
                  <a:pt x="5338" y="2880"/>
                </a:lnTo>
                <a:close/>
                <a:moveTo>
                  <a:pt x="5334" y="2996"/>
                </a:moveTo>
                <a:lnTo>
                  <a:pt x="5338" y="2996"/>
                </a:lnTo>
                <a:lnTo>
                  <a:pt x="5338" y="2940"/>
                </a:lnTo>
                <a:lnTo>
                  <a:pt x="5334" y="2940"/>
                </a:lnTo>
                <a:lnTo>
                  <a:pt x="5334" y="2996"/>
                </a:lnTo>
                <a:close/>
                <a:moveTo>
                  <a:pt x="5278" y="2940"/>
                </a:moveTo>
                <a:lnTo>
                  <a:pt x="5334" y="2940"/>
                </a:lnTo>
                <a:lnTo>
                  <a:pt x="5334" y="2936"/>
                </a:lnTo>
                <a:lnTo>
                  <a:pt x="5278" y="2936"/>
                </a:lnTo>
                <a:lnTo>
                  <a:pt x="5278" y="2940"/>
                </a:lnTo>
                <a:close/>
                <a:moveTo>
                  <a:pt x="5338" y="2400"/>
                </a:moveTo>
                <a:lnTo>
                  <a:pt x="5334" y="2400"/>
                </a:lnTo>
                <a:lnTo>
                  <a:pt x="5334" y="2456"/>
                </a:lnTo>
                <a:lnTo>
                  <a:pt x="5278" y="2456"/>
                </a:lnTo>
                <a:lnTo>
                  <a:pt x="5278" y="2460"/>
                </a:lnTo>
                <a:lnTo>
                  <a:pt x="5334" y="2460"/>
                </a:lnTo>
                <a:lnTo>
                  <a:pt x="5334" y="2456"/>
                </a:lnTo>
                <a:lnTo>
                  <a:pt x="5338" y="2456"/>
                </a:lnTo>
                <a:lnTo>
                  <a:pt x="5338" y="2460"/>
                </a:lnTo>
                <a:lnTo>
                  <a:pt x="5334" y="2460"/>
                </a:lnTo>
                <a:lnTo>
                  <a:pt x="5334" y="2516"/>
                </a:lnTo>
                <a:lnTo>
                  <a:pt x="5338" y="2516"/>
                </a:lnTo>
                <a:lnTo>
                  <a:pt x="5338" y="2460"/>
                </a:lnTo>
                <a:lnTo>
                  <a:pt x="5394" y="2460"/>
                </a:lnTo>
                <a:lnTo>
                  <a:pt x="5394" y="2456"/>
                </a:lnTo>
                <a:lnTo>
                  <a:pt x="5338" y="2456"/>
                </a:lnTo>
                <a:lnTo>
                  <a:pt x="5338" y="2400"/>
                </a:lnTo>
                <a:close/>
                <a:moveTo>
                  <a:pt x="5338" y="1920"/>
                </a:moveTo>
                <a:lnTo>
                  <a:pt x="5334" y="1920"/>
                </a:lnTo>
                <a:lnTo>
                  <a:pt x="5334" y="1976"/>
                </a:lnTo>
                <a:lnTo>
                  <a:pt x="5338" y="1976"/>
                </a:lnTo>
                <a:lnTo>
                  <a:pt x="5338" y="1980"/>
                </a:lnTo>
                <a:lnTo>
                  <a:pt x="5334" y="1980"/>
                </a:lnTo>
                <a:lnTo>
                  <a:pt x="5334" y="2036"/>
                </a:lnTo>
                <a:lnTo>
                  <a:pt x="5338" y="2036"/>
                </a:lnTo>
                <a:lnTo>
                  <a:pt x="5338" y="1980"/>
                </a:lnTo>
                <a:lnTo>
                  <a:pt x="5394" y="1980"/>
                </a:lnTo>
                <a:lnTo>
                  <a:pt x="5394" y="1976"/>
                </a:lnTo>
                <a:lnTo>
                  <a:pt x="5338" y="1976"/>
                </a:lnTo>
                <a:lnTo>
                  <a:pt x="5338" y="1920"/>
                </a:lnTo>
                <a:close/>
                <a:moveTo>
                  <a:pt x="5278" y="1976"/>
                </a:moveTo>
                <a:lnTo>
                  <a:pt x="5278" y="1980"/>
                </a:lnTo>
                <a:lnTo>
                  <a:pt x="5334" y="1980"/>
                </a:lnTo>
                <a:lnTo>
                  <a:pt x="5334" y="1976"/>
                </a:lnTo>
                <a:lnTo>
                  <a:pt x="5278" y="1976"/>
                </a:lnTo>
                <a:close/>
                <a:moveTo>
                  <a:pt x="5338" y="1440"/>
                </a:moveTo>
                <a:lnTo>
                  <a:pt x="5334" y="1440"/>
                </a:lnTo>
                <a:lnTo>
                  <a:pt x="5334" y="1496"/>
                </a:lnTo>
                <a:lnTo>
                  <a:pt x="5338" y="1496"/>
                </a:lnTo>
                <a:lnTo>
                  <a:pt x="5338" y="1500"/>
                </a:lnTo>
                <a:lnTo>
                  <a:pt x="5334" y="1500"/>
                </a:lnTo>
                <a:lnTo>
                  <a:pt x="5334" y="1556"/>
                </a:lnTo>
                <a:lnTo>
                  <a:pt x="5338" y="1556"/>
                </a:lnTo>
                <a:lnTo>
                  <a:pt x="5338" y="1500"/>
                </a:lnTo>
                <a:lnTo>
                  <a:pt x="5394" y="1500"/>
                </a:lnTo>
                <a:lnTo>
                  <a:pt x="5394" y="1496"/>
                </a:lnTo>
                <a:lnTo>
                  <a:pt x="5338" y="1496"/>
                </a:lnTo>
                <a:lnTo>
                  <a:pt x="5338" y="1440"/>
                </a:lnTo>
                <a:close/>
                <a:moveTo>
                  <a:pt x="5278" y="1496"/>
                </a:moveTo>
                <a:lnTo>
                  <a:pt x="5278" y="1500"/>
                </a:lnTo>
                <a:lnTo>
                  <a:pt x="5334" y="1500"/>
                </a:lnTo>
                <a:lnTo>
                  <a:pt x="5334" y="1496"/>
                </a:lnTo>
                <a:lnTo>
                  <a:pt x="5278" y="1496"/>
                </a:lnTo>
                <a:close/>
                <a:moveTo>
                  <a:pt x="5338" y="960"/>
                </a:moveTo>
                <a:lnTo>
                  <a:pt x="5334" y="960"/>
                </a:lnTo>
                <a:lnTo>
                  <a:pt x="5334" y="1016"/>
                </a:lnTo>
                <a:lnTo>
                  <a:pt x="5278" y="1016"/>
                </a:lnTo>
                <a:lnTo>
                  <a:pt x="5278" y="1020"/>
                </a:lnTo>
                <a:lnTo>
                  <a:pt x="5334" y="1020"/>
                </a:lnTo>
                <a:lnTo>
                  <a:pt x="5334" y="1016"/>
                </a:lnTo>
                <a:lnTo>
                  <a:pt x="5338" y="1016"/>
                </a:lnTo>
                <a:lnTo>
                  <a:pt x="5338" y="1020"/>
                </a:lnTo>
                <a:lnTo>
                  <a:pt x="5334" y="1020"/>
                </a:lnTo>
                <a:lnTo>
                  <a:pt x="5334" y="1076"/>
                </a:lnTo>
                <a:lnTo>
                  <a:pt x="5338" y="1076"/>
                </a:lnTo>
                <a:lnTo>
                  <a:pt x="5338" y="1020"/>
                </a:lnTo>
                <a:lnTo>
                  <a:pt x="5394" y="1020"/>
                </a:lnTo>
                <a:lnTo>
                  <a:pt x="5394" y="1016"/>
                </a:lnTo>
                <a:lnTo>
                  <a:pt x="5338" y="1016"/>
                </a:lnTo>
                <a:lnTo>
                  <a:pt x="5338" y="960"/>
                </a:lnTo>
                <a:close/>
                <a:moveTo>
                  <a:pt x="5338" y="480"/>
                </a:moveTo>
                <a:lnTo>
                  <a:pt x="5334" y="480"/>
                </a:lnTo>
                <a:lnTo>
                  <a:pt x="5334" y="536"/>
                </a:lnTo>
                <a:lnTo>
                  <a:pt x="5338" y="536"/>
                </a:lnTo>
                <a:lnTo>
                  <a:pt x="5338" y="540"/>
                </a:lnTo>
                <a:lnTo>
                  <a:pt x="5334" y="540"/>
                </a:lnTo>
                <a:lnTo>
                  <a:pt x="5334" y="596"/>
                </a:lnTo>
                <a:lnTo>
                  <a:pt x="5338" y="596"/>
                </a:lnTo>
                <a:lnTo>
                  <a:pt x="5338" y="540"/>
                </a:lnTo>
                <a:lnTo>
                  <a:pt x="5394" y="540"/>
                </a:lnTo>
                <a:lnTo>
                  <a:pt x="5394" y="536"/>
                </a:lnTo>
                <a:lnTo>
                  <a:pt x="5338" y="536"/>
                </a:lnTo>
                <a:lnTo>
                  <a:pt x="5338" y="480"/>
                </a:lnTo>
                <a:close/>
                <a:moveTo>
                  <a:pt x="5278" y="536"/>
                </a:moveTo>
                <a:lnTo>
                  <a:pt x="5278" y="540"/>
                </a:lnTo>
                <a:lnTo>
                  <a:pt x="5334" y="540"/>
                </a:lnTo>
                <a:lnTo>
                  <a:pt x="5334" y="536"/>
                </a:lnTo>
                <a:lnTo>
                  <a:pt x="5278" y="536"/>
                </a:lnTo>
                <a:close/>
                <a:moveTo>
                  <a:pt x="5338" y="0"/>
                </a:moveTo>
                <a:lnTo>
                  <a:pt x="5334" y="0"/>
                </a:lnTo>
                <a:lnTo>
                  <a:pt x="5334" y="56"/>
                </a:lnTo>
                <a:lnTo>
                  <a:pt x="5338" y="56"/>
                </a:lnTo>
                <a:lnTo>
                  <a:pt x="5338" y="60"/>
                </a:lnTo>
                <a:lnTo>
                  <a:pt x="5334" y="60"/>
                </a:lnTo>
                <a:lnTo>
                  <a:pt x="5334" y="116"/>
                </a:lnTo>
                <a:lnTo>
                  <a:pt x="5338" y="116"/>
                </a:lnTo>
                <a:lnTo>
                  <a:pt x="5338" y="60"/>
                </a:lnTo>
                <a:lnTo>
                  <a:pt x="5394" y="60"/>
                </a:lnTo>
                <a:lnTo>
                  <a:pt x="5394" y="56"/>
                </a:lnTo>
                <a:lnTo>
                  <a:pt x="5338" y="56"/>
                </a:lnTo>
                <a:lnTo>
                  <a:pt x="5338" y="0"/>
                </a:lnTo>
                <a:close/>
                <a:moveTo>
                  <a:pt x="5278" y="56"/>
                </a:moveTo>
                <a:lnTo>
                  <a:pt x="5278" y="60"/>
                </a:lnTo>
                <a:lnTo>
                  <a:pt x="5334" y="60"/>
                </a:lnTo>
                <a:lnTo>
                  <a:pt x="5334" y="56"/>
                </a:lnTo>
                <a:lnTo>
                  <a:pt x="5278" y="56"/>
                </a:lnTo>
                <a:close/>
                <a:moveTo>
                  <a:pt x="4855" y="2880"/>
                </a:moveTo>
                <a:lnTo>
                  <a:pt x="4855" y="2936"/>
                </a:lnTo>
                <a:lnTo>
                  <a:pt x="4859" y="2936"/>
                </a:lnTo>
                <a:lnTo>
                  <a:pt x="4859" y="2880"/>
                </a:lnTo>
                <a:lnTo>
                  <a:pt x="4855" y="2880"/>
                </a:lnTo>
                <a:close/>
                <a:moveTo>
                  <a:pt x="4855" y="2996"/>
                </a:moveTo>
                <a:lnTo>
                  <a:pt x="4859" y="2996"/>
                </a:lnTo>
                <a:lnTo>
                  <a:pt x="4859" y="2940"/>
                </a:lnTo>
                <a:lnTo>
                  <a:pt x="4855" y="2940"/>
                </a:lnTo>
                <a:lnTo>
                  <a:pt x="4855" y="2996"/>
                </a:lnTo>
                <a:close/>
                <a:moveTo>
                  <a:pt x="4859" y="2940"/>
                </a:moveTo>
                <a:lnTo>
                  <a:pt x="4915" y="2940"/>
                </a:lnTo>
                <a:lnTo>
                  <a:pt x="4915" y="2936"/>
                </a:lnTo>
                <a:lnTo>
                  <a:pt x="4859" y="2936"/>
                </a:lnTo>
                <a:lnTo>
                  <a:pt x="4859" y="2940"/>
                </a:lnTo>
                <a:close/>
                <a:moveTo>
                  <a:pt x="4799" y="2940"/>
                </a:moveTo>
                <a:lnTo>
                  <a:pt x="4855" y="2940"/>
                </a:lnTo>
                <a:lnTo>
                  <a:pt x="4855" y="2936"/>
                </a:lnTo>
                <a:lnTo>
                  <a:pt x="4799" y="2936"/>
                </a:lnTo>
                <a:lnTo>
                  <a:pt x="4799" y="2940"/>
                </a:lnTo>
                <a:close/>
                <a:moveTo>
                  <a:pt x="4859" y="2400"/>
                </a:moveTo>
                <a:lnTo>
                  <a:pt x="4855" y="2400"/>
                </a:lnTo>
                <a:lnTo>
                  <a:pt x="4855" y="2456"/>
                </a:lnTo>
                <a:lnTo>
                  <a:pt x="4859" y="2456"/>
                </a:lnTo>
                <a:lnTo>
                  <a:pt x="4859" y="2460"/>
                </a:lnTo>
                <a:lnTo>
                  <a:pt x="4915" y="2460"/>
                </a:lnTo>
                <a:lnTo>
                  <a:pt x="4915" y="2456"/>
                </a:lnTo>
                <a:lnTo>
                  <a:pt x="4859" y="2456"/>
                </a:lnTo>
                <a:lnTo>
                  <a:pt x="4859" y="2400"/>
                </a:lnTo>
                <a:close/>
                <a:moveTo>
                  <a:pt x="4855" y="2516"/>
                </a:moveTo>
                <a:lnTo>
                  <a:pt x="4859" y="2516"/>
                </a:lnTo>
                <a:lnTo>
                  <a:pt x="4859" y="2460"/>
                </a:lnTo>
                <a:lnTo>
                  <a:pt x="4855" y="2460"/>
                </a:lnTo>
                <a:lnTo>
                  <a:pt x="4855" y="2516"/>
                </a:lnTo>
                <a:close/>
                <a:moveTo>
                  <a:pt x="4799" y="2460"/>
                </a:moveTo>
                <a:lnTo>
                  <a:pt x="4855" y="2460"/>
                </a:lnTo>
                <a:lnTo>
                  <a:pt x="4855" y="2456"/>
                </a:lnTo>
                <a:lnTo>
                  <a:pt x="4799" y="2456"/>
                </a:lnTo>
                <a:lnTo>
                  <a:pt x="4799" y="2460"/>
                </a:lnTo>
                <a:close/>
                <a:moveTo>
                  <a:pt x="4855" y="1920"/>
                </a:moveTo>
                <a:lnTo>
                  <a:pt x="4855" y="1976"/>
                </a:lnTo>
                <a:lnTo>
                  <a:pt x="4859" y="1976"/>
                </a:lnTo>
                <a:lnTo>
                  <a:pt x="4859" y="1920"/>
                </a:lnTo>
                <a:lnTo>
                  <a:pt x="4855" y="1920"/>
                </a:lnTo>
                <a:close/>
                <a:moveTo>
                  <a:pt x="4855" y="2036"/>
                </a:moveTo>
                <a:lnTo>
                  <a:pt x="4859" y="2036"/>
                </a:lnTo>
                <a:lnTo>
                  <a:pt x="4859" y="1980"/>
                </a:lnTo>
                <a:lnTo>
                  <a:pt x="4855" y="1980"/>
                </a:lnTo>
                <a:lnTo>
                  <a:pt x="4855" y="2036"/>
                </a:lnTo>
                <a:close/>
                <a:moveTo>
                  <a:pt x="4859" y="1980"/>
                </a:moveTo>
                <a:lnTo>
                  <a:pt x="4915" y="1980"/>
                </a:lnTo>
                <a:lnTo>
                  <a:pt x="4915" y="1976"/>
                </a:lnTo>
                <a:lnTo>
                  <a:pt x="4859" y="1976"/>
                </a:lnTo>
                <a:lnTo>
                  <a:pt x="4859" y="1980"/>
                </a:lnTo>
                <a:close/>
                <a:moveTo>
                  <a:pt x="4799" y="1980"/>
                </a:moveTo>
                <a:lnTo>
                  <a:pt x="4855" y="1980"/>
                </a:lnTo>
                <a:lnTo>
                  <a:pt x="4855" y="1976"/>
                </a:lnTo>
                <a:lnTo>
                  <a:pt x="4799" y="1976"/>
                </a:lnTo>
                <a:lnTo>
                  <a:pt x="4799" y="1980"/>
                </a:lnTo>
                <a:close/>
                <a:moveTo>
                  <a:pt x="4855" y="1440"/>
                </a:moveTo>
                <a:lnTo>
                  <a:pt x="4855" y="1496"/>
                </a:lnTo>
                <a:lnTo>
                  <a:pt x="4859" y="1496"/>
                </a:lnTo>
                <a:lnTo>
                  <a:pt x="4859" y="1440"/>
                </a:lnTo>
                <a:lnTo>
                  <a:pt x="4855" y="1440"/>
                </a:lnTo>
                <a:close/>
                <a:moveTo>
                  <a:pt x="4855" y="1556"/>
                </a:moveTo>
                <a:lnTo>
                  <a:pt x="4859" y="1556"/>
                </a:lnTo>
                <a:lnTo>
                  <a:pt x="4859" y="1500"/>
                </a:lnTo>
                <a:lnTo>
                  <a:pt x="4855" y="1500"/>
                </a:lnTo>
                <a:lnTo>
                  <a:pt x="4855" y="1556"/>
                </a:lnTo>
                <a:close/>
                <a:moveTo>
                  <a:pt x="4859" y="1500"/>
                </a:moveTo>
                <a:lnTo>
                  <a:pt x="4915" y="1500"/>
                </a:lnTo>
                <a:lnTo>
                  <a:pt x="4915" y="1496"/>
                </a:lnTo>
                <a:lnTo>
                  <a:pt x="4859" y="1496"/>
                </a:lnTo>
                <a:lnTo>
                  <a:pt x="4859" y="1500"/>
                </a:lnTo>
                <a:close/>
                <a:moveTo>
                  <a:pt x="4799" y="1500"/>
                </a:moveTo>
                <a:lnTo>
                  <a:pt x="4855" y="1500"/>
                </a:lnTo>
                <a:lnTo>
                  <a:pt x="4855" y="1496"/>
                </a:lnTo>
                <a:lnTo>
                  <a:pt x="4799" y="1496"/>
                </a:lnTo>
                <a:lnTo>
                  <a:pt x="4799" y="1500"/>
                </a:lnTo>
                <a:close/>
                <a:moveTo>
                  <a:pt x="4859" y="960"/>
                </a:moveTo>
                <a:lnTo>
                  <a:pt x="4855" y="960"/>
                </a:lnTo>
                <a:lnTo>
                  <a:pt x="4855" y="1016"/>
                </a:lnTo>
                <a:lnTo>
                  <a:pt x="4859" y="1016"/>
                </a:lnTo>
                <a:lnTo>
                  <a:pt x="4859" y="1020"/>
                </a:lnTo>
                <a:lnTo>
                  <a:pt x="4915" y="1020"/>
                </a:lnTo>
                <a:lnTo>
                  <a:pt x="4915" y="1016"/>
                </a:lnTo>
                <a:lnTo>
                  <a:pt x="4859" y="1016"/>
                </a:lnTo>
                <a:lnTo>
                  <a:pt x="4859" y="960"/>
                </a:lnTo>
                <a:close/>
                <a:moveTo>
                  <a:pt x="4855" y="1076"/>
                </a:moveTo>
                <a:lnTo>
                  <a:pt x="4859" y="1076"/>
                </a:lnTo>
                <a:lnTo>
                  <a:pt x="4859" y="1020"/>
                </a:lnTo>
                <a:lnTo>
                  <a:pt x="4855" y="1020"/>
                </a:lnTo>
                <a:lnTo>
                  <a:pt x="4855" y="1076"/>
                </a:lnTo>
                <a:close/>
                <a:moveTo>
                  <a:pt x="4799" y="1020"/>
                </a:moveTo>
                <a:lnTo>
                  <a:pt x="4855" y="1020"/>
                </a:lnTo>
                <a:lnTo>
                  <a:pt x="4855" y="1016"/>
                </a:lnTo>
                <a:lnTo>
                  <a:pt x="4799" y="1016"/>
                </a:lnTo>
                <a:lnTo>
                  <a:pt x="4799" y="1020"/>
                </a:lnTo>
                <a:close/>
                <a:moveTo>
                  <a:pt x="4855" y="480"/>
                </a:moveTo>
                <a:lnTo>
                  <a:pt x="4855" y="536"/>
                </a:lnTo>
                <a:lnTo>
                  <a:pt x="4859" y="536"/>
                </a:lnTo>
                <a:lnTo>
                  <a:pt x="4859" y="480"/>
                </a:lnTo>
                <a:lnTo>
                  <a:pt x="4855" y="480"/>
                </a:lnTo>
                <a:close/>
                <a:moveTo>
                  <a:pt x="4855" y="596"/>
                </a:moveTo>
                <a:lnTo>
                  <a:pt x="4859" y="596"/>
                </a:lnTo>
                <a:lnTo>
                  <a:pt x="4859" y="540"/>
                </a:lnTo>
                <a:lnTo>
                  <a:pt x="4855" y="540"/>
                </a:lnTo>
                <a:lnTo>
                  <a:pt x="4855" y="596"/>
                </a:lnTo>
                <a:close/>
                <a:moveTo>
                  <a:pt x="4859" y="540"/>
                </a:moveTo>
                <a:lnTo>
                  <a:pt x="4915" y="540"/>
                </a:lnTo>
                <a:lnTo>
                  <a:pt x="4915" y="536"/>
                </a:lnTo>
                <a:lnTo>
                  <a:pt x="4859" y="536"/>
                </a:lnTo>
                <a:lnTo>
                  <a:pt x="4859" y="540"/>
                </a:lnTo>
                <a:close/>
                <a:moveTo>
                  <a:pt x="4799" y="540"/>
                </a:moveTo>
                <a:lnTo>
                  <a:pt x="4855" y="540"/>
                </a:lnTo>
                <a:lnTo>
                  <a:pt x="4855" y="536"/>
                </a:lnTo>
                <a:lnTo>
                  <a:pt x="4799" y="536"/>
                </a:lnTo>
                <a:lnTo>
                  <a:pt x="4799" y="540"/>
                </a:lnTo>
                <a:close/>
                <a:moveTo>
                  <a:pt x="4855" y="0"/>
                </a:moveTo>
                <a:lnTo>
                  <a:pt x="4855" y="56"/>
                </a:lnTo>
                <a:lnTo>
                  <a:pt x="4859" y="56"/>
                </a:lnTo>
                <a:lnTo>
                  <a:pt x="4859" y="0"/>
                </a:lnTo>
                <a:lnTo>
                  <a:pt x="4855" y="0"/>
                </a:lnTo>
                <a:close/>
                <a:moveTo>
                  <a:pt x="4855" y="116"/>
                </a:moveTo>
                <a:lnTo>
                  <a:pt x="4859" y="116"/>
                </a:lnTo>
                <a:lnTo>
                  <a:pt x="4859" y="60"/>
                </a:lnTo>
                <a:lnTo>
                  <a:pt x="4855" y="60"/>
                </a:lnTo>
                <a:lnTo>
                  <a:pt x="4855" y="116"/>
                </a:lnTo>
                <a:close/>
                <a:moveTo>
                  <a:pt x="4859" y="60"/>
                </a:moveTo>
                <a:lnTo>
                  <a:pt x="4915" y="60"/>
                </a:lnTo>
                <a:lnTo>
                  <a:pt x="4915" y="56"/>
                </a:lnTo>
                <a:lnTo>
                  <a:pt x="4859" y="56"/>
                </a:lnTo>
                <a:lnTo>
                  <a:pt x="4859" y="60"/>
                </a:lnTo>
                <a:close/>
                <a:moveTo>
                  <a:pt x="4799" y="60"/>
                </a:moveTo>
                <a:lnTo>
                  <a:pt x="4855" y="60"/>
                </a:lnTo>
                <a:lnTo>
                  <a:pt x="4855" y="56"/>
                </a:lnTo>
                <a:lnTo>
                  <a:pt x="4799" y="56"/>
                </a:lnTo>
                <a:lnTo>
                  <a:pt x="4799" y="60"/>
                </a:lnTo>
                <a:close/>
                <a:moveTo>
                  <a:pt x="4375" y="2880"/>
                </a:moveTo>
                <a:lnTo>
                  <a:pt x="4375" y="2936"/>
                </a:lnTo>
                <a:lnTo>
                  <a:pt x="4379" y="2936"/>
                </a:lnTo>
                <a:lnTo>
                  <a:pt x="4379" y="2880"/>
                </a:lnTo>
                <a:lnTo>
                  <a:pt x="4375" y="2880"/>
                </a:lnTo>
                <a:close/>
                <a:moveTo>
                  <a:pt x="4375" y="2996"/>
                </a:moveTo>
                <a:lnTo>
                  <a:pt x="4379" y="2996"/>
                </a:lnTo>
                <a:lnTo>
                  <a:pt x="4379" y="2940"/>
                </a:lnTo>
                <a:lnTo>
                  <a:pt x="4375" y="2940"/>
                </a:lnTo>
                <a:lnTo>
                  <a:pt x="4375" y="2996"/>
                </a:lnTo>
                <a:close/>
                <a:moveTo>
                  <a:pt x="4379" y="2940"/>
                </a:moveTo>
                <a:lnTo>
                  <a:pt x="4435" y="2940"/>
                </a:lnTo>
                <a:lnTo>
                  <a:pt x="4435" y="2936"/>
                </a:lnTo>
                <a:lnTo>
                  <a:pt x="4379" y="2936"/>
                </a:lnTo>
                <a:lnTo>
                  <a:pt x="4379" y="2940"/>
                </a:lnTo>
                <a:close/>
                <a:moveTo>
                  <a:pt x="4319" y="2940"/>
                </a:moveTo>
                <a:lnTo>
                  <a:pt x="4375" y="2940"/>
                </a:lnTo>
                <a:lnTo>
                  <a:pt x="4375" y="2936"/>
                </a:lnTo>
                <a:lnTo>
                  <a:pt x="4319" y="2936"/>
                </a:lnTo>
                <a:lnTo>
                  <a:pt x="4319" y="2940"/>
                </a:lnTo>
                <a:close/>
                <a:moveTo>
                  <a:pt x="4379" y="2400"/>
                </a:moveTo>
                <a:lnTo>
                  <a:pt x="4375" y="2400"/>
                </a:lnTo>
                <a:lnTo>
                  <a:pt x="4375" y="2456"/>
                </a:lnTo>
                <a:lnTo>
                  <a:pt x="4319" y="2456"/>
                </a:lnTo>
                <a:lnTo>
                  <a:pt x="4319" y="2460"/>
                </a:lnTo>
                <a:lnTo>
                  <a:pt x="4375" y="2460"/>
                </a:lnTo>
                <a:lnTo>
                  <a:pt x="4375" y="2456"/>
                </a:lnTo>
                <a:lnTo>
                  <a:pt x="4379" y="2456"/>
                </a:lnTo>
                <a:lnTo>
                  <a:pt x="4379" y="2460"/>
                </a:lnTo>
                <a:lnTo>
                  <a:pt x="4435" y="2460"/>
                </a:lnTo>
                <a:lnTo>
                  <a:pt x="4435" y="2456"/>
                </a:lnTo>
                <a:lnTo>
                  <a:pt x="4379" y="2456"/>
                </a:lnTo>
                <a:lnTo>
                  <a:pt x="4379" y="2400"/>
                </a:lnTo>
                <a:close/>
                <a:moveTo>
                  <a:pt x="4375" y="2516"/>
                </a:moveTo>
                <a:lnTo>
                  <a:pt x="4379" y="2516"/>
                </a:lnTo>
                <a:lnTo>
                  <a:pt x="4379" y="2460"/>
                </a:lnTo>
                <a:lnTo>
                  <a:pt x="4375" y="2460"/>
                </a:lnTo>
                <a:lnTo>
                  <a:pt x="4375" y="2516"/>
                </a:lnTo>
                <a:close/>
                <a:moveTo>
                  <a:pt x="4379" y="1920"/>
                </a:moveTo>
                <a:lnTo>
                  <a:pt x="4375" y="1920"/>
                </a:lnTo>
                <a:lnTo>
                  <a:pt x="4375" y="1976"/>
                </a:lnTo>
                <a:lnTo>
                  <a:pt x="4379" y="1976"/>
                </a:lnTo>
                <a:lnTo>
                  <a:pt x="4379" y="1920"/>
                </a:lnTo>
                <a:close/>
                <a:moveTo>
                  <a:pt x="4375" y="2036"/>
                </a:moveTo>
                <a:lnTo>
                  <a:pt x="4379" y="2036"/>
                </a:lnTo>
                <a:lnTo>
                  <a:pt x="4379" y="1980"/>
                </a:lnTo>
                <a:lnTo>
                  <a:pt x="4375" y="1980"/>
                </a:lnTo>
                <a:lnTo>
                  <a:pt x="4375" y="2036"/>
                </a:lnTo>
                <a:close/>
                <a:moveTo>
                  <a:pt x="4379" y="1980"/>
                </a:moveTo>
                <a:lnTo>
                  <a:pt x="4435" y="1980"/>
                </a:lnTo>
                <a:lnTo>
                  <a:pt x="4435" y="1976"/>
                </a:lnTo>
                <a:lnTo>
                  <a:pt x="4379" y="1976"/>
                </a:lnTo>
                <a:lnTo>
                  <a:pt x="4379" y="1980"/>
                </a:lnTo>
                <a:close/>
                <a:moveTo>
                  <a:pt x="4319" y="1976"/>
                </a:moveTo>
                <a:lnTo>
                  <a:pt x="4319" y="1980"/>
                </a:lnTo>
                <a:lnTo>
                  <a:pt x="4375" y="1980"/>
                </a:lnTo>
                <a:lnTo>
                  <a:pt x="4375" y="1976"/>
                </a:lnTo>
                <a:lnTo>
                  <a:pt x="4319" y="1976"/>
                </a:lnTo>
                <a:close/>
                <a:moveTo>
                  <a:pt x="4379" y="1440"/>
                </a:moveTo>
                <a:lnTo>
                  <a:pt x="4375" y="1440"/>
                </a:lnTo>
                <a:lnTo>
                  <a:pt x="4375" y="1496"/>
                </a:lnTo>
                <a:lnTo>
                  <a:pt x="4379" y="1496"/>
                </a:lnTo>
                <a:lnTo>
                  <a:pt x="4379" y="1440"/>
                </a:lnTo>
                <a:close/>
                <a:moveTo>
                  <a:pt x="4375" y="1556"/>
                </a:moveTo>
                <a:lnTo>
                  <a:pt x="4379" y="1556"/>
                </a:lnTo>
                <a:lnTo>
                  <a:pt x="4379" y="1500"/>
                </a:lnTo>
                <a:lnTo>
                  <a:pt x="4375" y="1500"/>
                </a:lnTo>
                <a:lnTo>
                  <a:pt x="4375" y="1556"/>
                </a:lnTo>
                <a:close/>
                <a:moveTo>
                  <a:pt x="4379" y="1500"/>
                </a:moveTo>
                <a:lnTo>
                  <a:pt x="4435" y="1500"/>
                </a:lnTo>
                <a:lnTo>
                  <a:pt x="4435" y="1496"/>
                </a:lnTo>
                <a:lnTo>
                  <a:pt x="4379" y="1496"/>
                </a:lnTo>
                <a:lnTo>
                  <a:pt x="4379" y="1500"/>
                </a:lnTo>
                <a:close/>
                <a:moveTo>
                  <a:pt x="4319" y="1496"/>
                </a:moveTo>
                <a:lnTo>
                  <a:pt x="4319" y="1500"/>
                </a:lnTo>
                <a:lnTo>
                  <a:pt x="4375" y="1500"/>
                </a:lnTo>
                <a:lnTo>
                  <a:pt x="4375" y="1496"/>
                </a:lnTo>
                <a:lnTo>
                  <a:pt x="4319" y="1496"/>
                </a:lnTo>
                <a:close/>
                <a:moveTo>
                  <a:pt x="4379" y="960"/>
                </a:moveTo>
                <a:lnTo>
                  <a:pt x="4375" y="960"/>
                </a:lnTo>
                <a:lnTo>
                  <a:pt x="4375" y="1016"/>
                </a:lnTo>
                <a:lnTo>
                  <a:pt x="4319" y="1016"/>
                </a:lnTo>
                <a:lnTo>
                  <a:pt x="4319" y="1020"/>
                </a:lnTo>
                <a:lnTo>
                  <a:pt x="4375" y="1020"/>
                </a:lnTo>
                <a:lnTo>
                  <a:pt x="4375" y="1016"/>
                </a:lnTo>
                <a:lnTo>
                  <a:pt x="4379" y="1016"/>
                </a:lnTo>
                <a:lnTo>
                  <a:pt x="4379" y="1020"/>
                </a:lnTo>
                <a:lnTo>
                  <a:pt x="4435" y="1020"/>
                </a:lnTo>
                <a:lnTo>
                  <a:pt x="4435" y="1016"/>
                </a:lnTo>
                <a:lnTo>
                  <a:pt x="4379" y="1016"/>
                </a:lnTo>
                <a:lnTo>
                  <a:pt x="4379" y="960"/>
                </a:lnTo>
                <a:close/>
                <a:moveTo>
                  <a:pt x="4375" y="1076"/>
                </a:moveTo>
                <a:lnTo>
                  <a:pt x="4379" y="1076"/>
                </a:lnTo>
                <a:lnTo>
                  <a:pt x="4379" y="1020"/>
                </a:lnTo>
                <a:lnTo>
                  <a:pt x="4375" y="1020"/>
                </a:lnTo>
                <a:lnTo>
                  <a:pt x="4375" y="1076"/>
                </a:lnTo>
                <a:close/>
                <a:moveTo>
                  <a:pt x="4379" y="480"/>
                </a:moveTo>
                <a:lnTo>
                  <a:pt x="4375" y="480"/>
                </a:lnTo>
                <a:lnTo>
                  <a:pt x="4375" y="536"/>
                </a:lnTo>
                <a:lnTo>
                  <a:pt x="4379" y="536"/>
                </a:lnTo>
                <a:lnTo>
                  <a:pt x="4379" y="480"/>
                </a:lnTo>
                <a:close/>
                <a:moveTo>
                  <a:pt x="4375" y="596"/>
                </a:moveTo>
                <a:lnTo>
                  <a:pt x="4379" y="596"/>
                </a:lnTo>
                <a:lnTo>
                  <a:pt x="4379" y="540"/>
                </a:lnTo>
                <a:lnTo>
                  <a:pt x="4375" y="540"/>
                </a:lnTo>
                <a:lnTo>
                  <a:pt x="4375" y="596"/>
                </a:lnTo>
                <a:close/>
                <a:moveTo>
                  <a:pt x="4379" y="540"/>
                </a:moveTo>
                <a:lnTo>
                  <a:pt x="4435" y="540"/>
                </a:lnTo>
                <a:lnTo>
                  <a:pt x="4435" y="536"/>
                </a:lnTo>
                <a:lnTo>
                  <a:pt x="4379" y="536"/>
                </a:lnTo>
                <a:lnTo>
                  <a:pt x="4379" y="540"/>
                </a:lnTo>
                <a:close/>
                <a:moveTo>
                  <a:pt x="4319" y="536"/>
                </a:moveTo>
                <a:lnTo>
                  <a:pt x="4319" y="540"/>
                </a:lnTo>
                <a:lnTo>
                  <a:pt x="4375" y="540"/>
                </a:lnTo>
                <a:lnTo>
                  <a:pt x="4375" y="536"/>
                </a:lnTo>
                <a:lnTo>
                  <a:pt x="4319" y="536"/>
                </a:lnTo>
                <a:close/>
                <a:moveTo>
                  <a:pt x="4379" y="0"/>
                </a:moveTo>
                <a:lnTo>
                  <a:pt x="4375" y="0"/>
                </a:lnTo>
                <a:lnTo>
                  <a:pt x="4375" y="56"/>
                </a:lnTo>
                <a:lnTo>
                  <a:pt x="4379" y="56"/>
                </a:lnTo>
                <a:lnTo>
                  <a:pt x="4379" y="0"/>
                </a:lnTo>
                <a:close/>
                <a:moveTo>
                  <a:pt x="4375" y="116"/>
                </a:moveTo>
                <a:lnTo>
                  <a:pt x="4379" y="116"/>
                </a:lnTo>
                <a:lnTo>
                  <a:pt x="4379" y="60"/>
                </a:lnTo>
                <a:lnTo>
                  <a:pt x="4375" y="60"/>
                </a:lnTo>
                <a:lnTo>
                  <a:pt x="4375" y="116"/>
                </a:lnTo>
                <a:close/>
                <a:moveTo>
                  <a:pt x="4379" y="60"/>
                </a:moveTo>
                <a:lnTo>
                  <a:pt x="4435" y="60"/>
                </a:lnTo>
                <a:lnTo>
                  <a:pt x="4435" y="56"/>
                </a:lnTo>
                <a:lnTo>
                  <a:pt x="4379" y="56"/>
                </a:lnTo>
                <a:lnTo>
                  <a:pt x="4379" y="60"/>
                </a:lnTo>
                <a:close/>
                <a:moveTo>
                  <a:pt x="4319" y="56"/>
                </a:moveTo>
                <a:lnTo>
                  <a:pt x="4319" y="60"/>
                </a:lnTo>
                <a:lnTo>
                  <a:pt x="4375" y="60"/>
                </a:lnTo>
                <a:lnTo>
                  <a:pt x="4375" y="56"/>
                </a:lnTo>
                <a:lnTo>
                  <a:pt x="4319" y="56"/>
                </a:lnTo>
                <a:close/>
                <a:moveTo>
                  <a:pt x="3895" y="2880"/>
                </a:moveTo>
                <a:lnTo>
                  <a:pt x="3895" y="2936"/>
                </a:lnTo>
                <a:lnTo>
                  <a:pt x="3899" y="2936"/>
                </a:lnTo>
                <a:lnTo>
                  <a:pt x="3899" y="2880"/>
                </a:lnTo>
                <a:lnTo>
                  <a:pt x="3895" y="2880"/>
                </a:lnTo>
                <a:close/>
                <a:moveTo>
                  <a:pt x="3895" y="2996"/>
                </a:moveTo>
                <a:lnTo>
                  <a:pt x="3899" y="2996"/>
                </a:lnTo>
                <a:lnTo>
                  <a:pt x="3899" y="2940"/>
                </a:lnTo>
                <a:lnTo>
                  <a:pt x="3895" y="2940"/>
                </a:lnTo>
                <a:lnTo>
                  <a:pt x="3895" y="2996"/>
                </a:lnTo>
                <a:close/>
                <a:moveTo>
                  <a:pt x="3899" y="2940"/>
                </a:moveTo>
                <a:lnTo>
                  <a:pt x="3955" y="2940"/>
                </a:lnTo>
                <a:lnTo>
                  <a:pt x="3955" y="2936"/>
                </a:lnTo>
                <a:lnTo>
                  <a:pt x="3899" y="2936"/>
                </a:lnTo>
                <a:lnTo>
                  <a:pt x="3899" y="2940"/>
                </a:lnTo>
                <a:close/>
                <a:moveTo>
                  <a:pt x="3840" y="2940"/>
                </a:moveTo>
                <a:lnTo>
                  <a:pt x="3895" y="2940"/>
                </a:lnTo>
                <a:lnTo>
                  <a:pt x="3895" y="2936"/>
                </a:lnTo>
                <a:lnTo>
                  <a:pt x="3840" y="2936"/>
                </a:lnTo>
                <a:lnTo>
                  <a:pt x="3840" y="2940"/>
                </a:lnTo>
                <a:close/>
                <a:moveTo>
                  <a:pt x="3899" y="2400"/>
                </a:moveTo>
                <a:lnTo>
                  <a:pt x="3895" y="2400"/>
                </a:lnTo>
                <a:lnTo>
                  <a:pt x="3895" y="2456"/>
                </a:lnTo>
                <a:lnTo>
                  <a:pt x="3840" y="2456"/>
                </a:lnTo>
                <a:lnTo>
                  <a:pt x="3840" y="2460"/>
                </a:lnTo>
                <a:lnTo>
                  <a:pt x="3895" y="2460"/>
                </a:lnTo>
                <a:lnTo>
                  <a:pt x="3895" y="2456"/>
                </a:lnTo>
                <a:lnTo>
                  <a:pt x="3899" y="2456"/>
                </a:lnTo>
                <a:lnTo>
                  <a:pt x="3899" y="2460"/>
                </a:lnTo>
                <a:lnTo>
                  <a:pt x="3955" y="2460"/>
                </a:lnTo>
                <a:lnTo>
                  <a:pt x="3955" y="2456"/>
                </a:lnTo>
                <a:lnTo>
                  <a:pt x="3899" y="2456"/>
                </a:lnTo>
                <a:lnTo>
                  <a:pt x="3899" y="2400"/>
                </a:lnTo>
                <a:close/>
                <a:moveTo>
                  <a:pt x="3895" y="2516"/>
                </a:moveTo>
                <a:lnTo>
                  <a:pt x="3899" y="2516"/>
                </a:lnTo>
                <a:lnTo>
                  <a:pt x="3899" y="2460"/>
                </a:lnTo>
                <a:lnTo>
                  <a:pt x="3895" y="2460"/>
                </a:lnTo>
                <a:lnTo>
                  <a:pt x="3895" y="2516"/>
                </a:lnTo>
                <a:close/>
                <a:moveTo>
                  <a:pt x="3899" y="1920"/>
                </a:moveTo>
                <a:lnTo>
                  <a:pt x="3895" y="1920"/>
                </a:lnTo>
                <a:lnTo>
                  <a:pt x="3895" y="1976"/>
                </a:lnTo>
                <a:lnTo>
                  <a:pt x="3899" y="1976"/>
                </a:lnTo>
                <a:lnTo>
                  <a:pt x="3899" y="1920"/>
                </a:lnTo>
                <a:close/>
                <a:moveTo>
                  <a:pt x="3895" y="2036"/>
                </a:moveTo>
                <a:lnTo>
                  <a:pt x="3899" y="2036"/>
                </a:lnTo>
                <a:lnTo>
                  <a:pt x="3899" y="1980"/>
                </a:lnTo>
                <a:lnTo>
                  <a:pt x="3895" y="1980"/>
                </a:lnTo>
                <a:lnTo>
                  <a:pt x="3895" y="2036"/>
                </a:lnTo>
                <a:close/>
                <a:moveTo>
                  <a:pt x="3899" y="1980"/>
                </a:moveTo>
                <a:lnTo>
                  <a:pt x="3955" y="1980"/>
                </a:lnTo>
                <a:lnTo>
                  <a:pt x="3955" y="1976"/>
                </a:lnTo>
                <a:lnTo>
                  <a:pt x="3899" y="1976"/>
                </a:lnTo>
                <a:lnTo>
                  <a:pt x="3899" y="1980"/>
                </a:lnTo>
                <a:close/>
                <a:moveTo>
                  <a:pt x="3840" y="1976"/>
                </a:moveTo>
                <a:lnTo>
                  <a:pt x="3840" y="1980"/>
                </a:lnTo>
                <a:lnTo>
                  <a:pt x="3895" y="1980"/>
                </a:lnTo>
                <a:lnTo>
                  <a:pt x="3895" y="1976"/>
                </a:lnTo>
                <a:lnTo>
                  <a:pt x="3840" y="1976"/>
                </a:lnTo>
                <a:close/>
                <a:moveTo>
                  <a:pt x="3899" y="1440"/>
                </a:moveTo>
                <a:lnTo>
                  <a:pt x="3895" y="1440"/>
                </a:lnTo>
                <a:lnTo>
                  <a:pt x="3895" y="1496"/>
                </a:lnTo>
                <a:lnTo>
                  <a:pt x="3899" y="1496"/>
                </a:lnTo>
                <a:lnTo>
                  <a:pt x="3899" y="1440"/>
                </a:lnTo>
                <a:close/>
                <a:moveTo>
                  <a:pt x="3895" y="1556"/>
                </a:moveTo>
                <a:lnTo>
                  <a:pt x="3899" y="1556"/>
                </a:lnTo>
                <a:lnTo>
                  <a:pt x="3899" y="1500"/>
                </a:lnTo>
                <a:lnTo>
                  <a:pt x="3895" y="1500"/>
                </a:lnTo>
                <a:lnTo>
                  <a:pt x="3895" y="1556"/>
                </a:lnTo>
                <a:close/>
                <a:moveTo>
                  <a:pt x="3899" y="1500"/>
                </a:moveTo>
                <a:lnTo>
                  <a:pt x="3955" y="1500"/>
                </a:lnTo>
                <a:lnTo>
                  <a:pt x="3955" y="1496"/>
                </a:lnTo>
                <a:lnTo>
                  <a:pt x="3899" y="1496"/>
                </a:lnTo>
                <a:lnTo>
                  <a:pt x="3899" y="1500"/>
                </a:lnTo>
                <a:close/>
                <a:moveTo>
                  <a:pt x="3840" y="1496"/>
                </a:moveTo>
                <a:lnTo>
                  <a:pt x="3840" y="1500"/>
                </a:lnTo>
                <a:lnTo>
                  <a:pt x="3895" y="1500"/>
                </a:lnTo>
                <a:lnTo>
                  <a:pt x="3895" y="1496"/>
                </a:lnTo>
                <a:lnTo>
                  <a:pt x="3840" y="1496"/>
                </a:lnTo>
                <a:close/>
                <a:moveTo>
                  <a:pt x="3899" y="960"/>
                </a:moveTo>
                <a:lnTo>
                  <a:pt x="3895" y="960"/>
                </a:lnTo>
                <a:lnTo>
                  <a:pt x="3895" y="1016"/>
                </a:lnTo>
                <a:lnTo>
                  <a:pt x="3840" y="1016"/>
                </a:lnTo>
                <a:lnTo>
                  <a:pt x="3840" y="1020"/>
                </a:lnTo>
                <a:lnTo>
                  <a:pt x="3895" y="1020"/>
                </a:lnTo>
                <a:lnTo>
                  <a:pt x="3895" y="1016"/>
                </a:lnTo>
                <a:lnTo>
                  <a:pt x="3899" y="1016"/>
                </a:lnTo>
                <a:lnTo>
                  <a:pt x="3899" y="1020"/>
                </a:lnTo>
                <a:lnTo>
                  <a:pt x="3955" y="1020"/>
                </a:lnTo>
                <a:lnTo>
                  <a:pt x="3955" y="1016"/>
                </a:lnTo>
                <a:lnTo>
                  <a:pt x="3899" y="1016"/>
                </a:lnTo>
                <a:lnTo>
                  <a:pt x="3899" y="960"/>
                </a:lnTo>
                <a:close/>
                <a:moveTo>
                  <a:pt x="3895" y="1076"/>
                </a:moveTo>
                <a:lnTo>
                  <a:pt x="3899" y="1076"/>
                </a:lnTo>
                <a:lnTo>
                  <a:pt x="3899" y="1020"/>
                </a:lnTo>
                <a:lnTo>
                  <a:pt x="3895" y="1020"/>
                </a:lnTo>
                <a:lnTo>
                  <a:pt x="3895" y="1076"/>
                </a:lnTo>
                <a:close/>
                <a:moveTo>
                  <a:pt x="3899" y="480"/>
                </a:moveTo>
                <a:lnTo>
                  <a:pt x="3895" y="480"/>
                </a:lnTo>
                <a:lnTo>
                  <a:pt x="3895" y="536"/>
                </a:lnTo>
                <a:lnTo>
                  <a:pt x="3899" y="536"/>
                </a:lnTo>
                <a:lnTo>
                  <a:pt x="3899" y="480"/>
                </a:lnTo>
                <a:close/>
                <a:moveTo>
                  <a:pt x="3895" y="596"/>
                </a:moveTo>
                <a:lnTo>
                  <a:pt x="3899" y="596"/>
                </a:lnTo>
                <a:lnTo>
                  <a:pt x="3899" y="540"/>
                </a:lnTo>
                <a:lnTo>
                  <a:pt x="3895" y="540"/>
                </a:lnTo>
                <a:lnTo>
                  <a:pt x="3895" y="596"/>
                </a:lnTo>
                <a:close/>
                <a:moveTo>
                  <a:pt x="3899" y="540"/>
                </a:moveTo>
                <a:lnTo>
                  <a:pt x="3955" y="540"/>
                </a:lnTo>
                <a:lnTo>
                  <a:pt x="3955" y="536"/>
                </a:lnTo>
                <a:lnTo>
                  <a:pt x="3899" y="536"/>
                </a:lnTo>
                <a:lnTo>
                  <a:pt x="3899" y="540"/>
                </a:lnTo>
                <a:close/>
                <a:moveTo>
                  <a:pt x="3840" y="536"/>
                </a:moveTo>
                <a:lnTo>
                  <a:pt x="3840" y="540"/>
                </a:lnTo>
                <a:lnTo>
                  <a:pt x="3895" y="540"/>
                </a:lnTo>
                <a:lnTo>
                  <a:pt x="3895" y="536"/>
                </a:lnTo>
                <a:lnTo>
                  <a:pt x="3840" y="536"/>
                </a:lnTo>
                <a:close/>
                <a:moveTo>
                  <a:pt x="3899" y="0"/>
                </a:moveTo>
                <a:lnTo>
                  <a:pt x="3895" y="0"/>
                </a:lnTo>
                <a:lnTo>
                  <a:pt x="3895" y="56"/>
                </a:lnTo>
                <a:lnTo>
                  <a:pt x="3899" y="56"/>
                </a:lnTo>
                <a:lnTo>
                  <a:pt x="3899" y="0"/>
                </a:lnTo>
                <a:close/>
                <a:moveTo>
                  <a:pt x="3895" y="116"/>
                </a:moveTo>
                <a:lnTo>
                  <a:pt x="3899" y="116"/>
                </a:lnTo>
                <a:lnTo>
                  <a:pt x="3899" y="60"/>
                </a:lnTo>
                <a:lnTo>
                  <a:pt x="3895" y="60"/>
                </a:lnTo>
                <a:lnTo>
                  <a:pt x="3895" y="116"/>
                </a:lnTo>
                <a:close/>
                <a:moveTo>
                  <a:pt x="3899" y="60"/>
                </a:moveTo>
                <a:lnTo>
                  <a:pt x="3955" y="60"/>
                </a:lnTo>
                <a:lnTo>
                  <a:pt x="3955" y="56"/>
                </a:lnTo>
                <a:lnTo>
                  <a:pt x="3899" y="56"/>
                </a:lnTo>
                <a:lnTo>
                  <a:pt x="3899" y="60"/>
                </a:lnTo>
                <a:close/>
                <a:moveTo>
                  <a:pt x="3840" y="56"/>
                </a:moveTo>
                <a:lnTo>
                  <a:pt x="3840" y="60"/>
                </a:lnTo>
                <a:lnTo>
                  <a:pt x="3895" y="60"/>
                </a:lnTo>
                <a:lnTo>
                  <a:pt x="3895" y="56"/>
                </a:lnTo>
                <a:lnTo>
                  <a:pt x="3840" y="56"/>
                </a:lnTo>
                <a:close/>
                <a:moveTo>
                  <a:pt x="3416" y="2880"/>
                </a:moveTo>
                <a:lnTo>
                  <a:pt x="3416" y="2936"/>
                </a:lnTo>
                <a:lnTo>
                  <a:pt x="3360" y="2936"/>
                </a:lnTo>
                <a:lnTo>
                  <a:pt x="3360" y="2940"/>
                </a:lnTo>
                <a:lnTo>
                  <a:pt x="3416" y="2940"/>
                </a:lnTo>
                <a:lnTo>
                  <a:pt x="3416" y="2936"/>
                </a:lnTo>
                <a:lnTo>
                  <a:pt x="3420" y="2936"/>
                </a:lnTo>
                <a:lnTo>
                  <a:pt x="3420" y="2880"/>
                </a:lnTo>
                <a:lnTo>
                  <a:pt x="3416" y="2880"/>
                </a:lnTo>
                <a:close/>
                <a:moveTo>
                  <a:pt x="3416" y="2996"/>
                </a:moveTo>
                <a:lnTo>
                  <a:pt x="3420" y="2996"/>
                </a:lnTo>
                <a:lnTo>
                  <a:pt x="3420" y="2940"/>
                </a:lnTo>
                <a:lnTo>
                  <a:pt x="3416" y="2940"/>
                </a:lnTo>
                <a:lnTo>
                  <a:pt x="3416" y="2996"/>
                </a:lnTo>
                <a:close/>
                <a:moveTo>
                  <a:pt x="3420" y="2940"/>
                </a:moveTo>
                <a:lnTo>
                  <a:pt x="3476" y="2940"/>
                </a:lnTo>
                <a:lnTo>
                  <a:pt x="3476" y="2936"/>
                </a:lnTo>
                <a:lnTo>
                  <a:pt x="3420" y="2936"/>
                </a:lnTo>
                <a:lnTo>
                  <a:pt x="3420" y="2940"/>
                </a:lnTo>
                <a:close/>
                <a:moveTo>
                  <a:pt x="3420" y="2400"/>
                </a:moveTo>
                <a:lnTo>
                  <a:pt x="3416" y="2400"/>
                </a:lnTo>
                <a:lnTo>
                  <a:pt x="3416" y="2456"/>
                </a:lnTo>
                <a:lnTo>
                  <a:pt x="3360" y="2456"/>
                </a:lnTo>
                <a:lnTo>
                  <a:pt x="3360" y="2460"/>
                </a:lnTo>
                <a:lnTo>
                  <a:pt x="3416" y="2460"/>
                </a:lnTo>
                <a:lnTo>
                  <a:pt x="3416" y="2516"/>
                </a:lnTo>
                <a:lnTo>
                  <a:pt x="3420" y="2516"/>
                </a:lnTo>
                <a:lnTo>
                  <a:pt x="3420" y="2460"/>
                </a:lnTo>
                <a:lnTo>
                  <a:pt x="3416" y="2460"/>
                </a:lnTo>
                <a:lnTo>
                  <a:pt x="3416" y="2456"/>
                </a:lnTo>
                <a:lnTo>
                  <a:pt x="3420" y="2456"/>
                </a:lnTo>
                <a:lnTo>
                  <a:pt x="3420" y="2460"/>
                </a:lnTo>
                <a:lnTo>
                  <a:pt x="3476" y="2460"/>
                </a:lnTo>
                <a:lnTo>
                  <a:pt x="3476" y="2456"/>
                </a:lnTo>
                <a:lnTo>
                  <a:pt x="3420" y="2456"/>
                </a:lnTo>
                <a:lnTo>
                  <a:pt x="3420" y="2400"/>
                </a:lnTo>
                <a:close/>
                <a:moveTo>
                  <a:pt x="3420" y="1980"/>
                </a:moveTo>
                <a:lnTo>
                  <a:pt x="3476" y="1980"/>
                </a:lnTo>
                <a:lnTo>
                  <a:pt x="3476" y="1976"/>
                </a:lnTo>
                <a:lnTo>
                  <a:pt x="3420" y="1976"/>
                </a:lnTo>
                <a:lnTo>
                  <a:pt x="3420" y="1980"/>
                </a:lnTo>
                <a:close/>
                <a:moveTo>
                  <a:pt x="3416" y="1976"/>
                </a:moveTo>
                <a:lnTo>
                  <a:pt x="3420" y="1976"/>
                </a:lnTo>
                <a:lnTo>
                  <a:pt x="3420" y="1920"/>
                </a:lnTo>
                <a:lnTo>
                  <a:pt x="3416" y="1920"/>
                </a:lnTo>
                <a:lnTo>
                  <a:pt x="3416" y="1976"/>
                </a:lnTo>
                <a:lnTo>
                  <a:pt x="3360" y="1976"/>
                </a:lnTo>
                <a:lnTo>
                  <a:pt x="3360" y="1980"/>
                </a:lnTo>
                <a:lnTo>
                  <a:pt x="3416" y="1980"/>
                </a:lnTo>
                <a:lnTo>
                  <a:pt x="3416" y="2036"/>
                </a:lnTo>
                <a:lnTo>
                  <a:pt x="3420" y="2036"/>
                </a:lnTo>
                <a:lnTo>
                  <a:pt x="3420" y="1980"/>
                </a:lnTo>
                <a:lnTo>
                  <a:pt x="3416" y="1980"/>
                </a:lnTo>
                <a:lnTo>
                  <a:pt x="3416" y="1976"/>
                </a:lnTo>
                <a:close/>
                <a:moveTo>
                  <a:pt x="3420" y="1500"/>
                </a:moveTo>
                <a:lnTo>
                  <a:pt x="3476" y="1500"/>
                </a:lnTo>
                <a:lnTo>
                  <a:pt x="3476" y="1496"/>
                </a:lnTo>
                <a:lnTo>
                  <a:pt x="3420" y="1496"/>
                </a:lnTo>
                <a:lnTo>
                  <a:pt x="3420" y="1500"/>
                </a:lnTo>
                <a:close/>
                <a:moveTo>
                  <a:pt x="3416" y="1496"/>
                </a:moveTo>
                <a:lnTo>
                  <a:pt x="3420" y="1496"/>
                </a:lnTo>
                <a:lnTo>
                  <a:pt x="3420" y="1440"/>
                </a:lnTo>
                <a:lnTo>
                  <a:pt x="3416" y="1440"/>
                </a:lnTo>
                <a:lnTo>
                  <a:pt x="3416" y="1496"/>
                </a:lnTo>
                <a:lnTo>
                  <a:pt x="3360" y="1496"/>
                </a:lnTo>
                <a:lnTo>
                  <a:pt x="3360" y="1500"/>
                </a:lnTo>
                <a:lnTo>
                  <a:pt x="3416" y="1500"/>
                </a:lnTo>
                <a:lnTo>
                  <a:pt x="3416" y="1556"/>
                </a:lnTo>
                <a:lnTo>
                  <a:pt x="3420" y="1556"/>
                </a:lnTo>
                <a:lnTo>
                  <a:pt x="3420" y="1500"/>
                </a:lnTo>
                <a:lnTo>
                  <a:pt x="3416" y="1500"/>
                </a:lnTo>
                <a:lnTo>
                  <a:pt x="3416" y="1496"/>
                </a:lnTo>
                <a:close/>
                <a:moveTo>
                  <a:pt x="3420" y="960"/>
                </a:moveTo>
                <a:lnTo>
                  <a:pt x="3416" y="960"/>
                </a:lnTo>
                <a:lnTo>
                  <a:pt x="3416" y="1016"/>
                </a:lnTo>
                <a:lnTo>
                  <a:pt x="3360" y="1016"/>
                </a:lnTo>
                <a:lnTo>
                  <a:pt x="3360" y="1020"/>
                </a:lnTo>
                <a:lnTo>
                  <a:pt x="3416" y="1020"/>
                </a:lnTo>
                <a:lnTo>
                  <a:pt x="3416" y="1076"/>
                </a:lnTo>
                <a:lnTo>
                  <a:pt x="3420" y="1076"/>
                </a:lnTo>
                <a:lnTo>
                  <a:pt x="3420" y="1020"/>
                </a:lnTo>
                <a:lnTo>
                  <a:pt x="3416" y="1020"/>
                </a:lnTo>
                <a:lnTo>
                  <a:pt x="3416" y="1016"/>
                </a:lnTo>
                <a:lnTo>
                  <a:pt x="3420" y="1016"/>
                </a:lnTo>
                <a:lnTo>
                  <a:pt x="3420" y="1020"/>
                </a:lnTo>
                <a:lnTo>
                  <a:pt x="3476" y="1020"/>
                </a:lnTo>
                <a:lnTo>
                  <a:pt x="3476" y="1016"/>
                </a:lnTo>
                <a:lnTo>
                  <a:pt x="3420" y="1016"/>
                </a:lnTo>
                <a:lnTo>
                  <a:pt x="3420" y="960"/>
                </a:lnTo>
                <a:close/>
                <a:moveTo>
                  <a:pt x="3420" y="540"/>
                </a:moveTo>
                <a:lnTo>
                  <a:pt x="3476" y="540"/>
                </a:lnTo>
                <a:lnTo>
                  <a:pt x="3476" y="536"/>
                </a:lnTo>
                <a:lnTo>
                  <a:pt x="3420" y="536"/>
                </a:lnTo>
                <a:lnTo>
                  <a:pt x="3420" y="540"/>
                </a:lnTo>
                <a:close/>
                <a:moveTo>
                  <a:pt x="3416" y="536"/>
                </a:moveTo>
                <a:lnTo>
                  <a:pt x="3420" y="536"/>
                </a:lnTo>
                <a:lnTo>
                  <a:pt x="3420" y="480"/>
                </a:lnTo>
                <a:lnTo>
                  <a:pt x="3416" y="480"/>
                </a:lnTo>
                <a:lnTo>
                  <a:pt x="3416" y="536"/>
                </a:lnTo>
                <a:lnTo>
                  <a:pt x="3360" y="536"/>
                </a:lnTo>
                <a:lnTo>
                  <a:pt x="3360" y="540"/>
                </a:lnTo>
                <a:lnTo>
                  <a:pt x="3416" y="540"/>
                </a:lnTo>
                <a:lnTo>
                  <a:pt x="3416" y="596"/>
                </a:lnTo>
                <a:lnTo>
                  <a:pt x="3420" y="596"/>
                </a:lnTo>
                <a:lnTo>
                  <a:pt x="3420" y="540"/>
                </a:lnTo>
                <a:lnTo>
                  <a:pt x="3416" y="540"/>
                </a:lnTo>
                <a:lnTo>
                  <a:pt x="3416" y="536"/>
                </a:lnTo>
                <a:close/>
                <a:moveTo>
                  <a:pt x="3420" y="60"/>
                </a:moveTo>
                <a:lnTo>
                  <a:pt x="3476" y="60"/>
                </a:lnTo>
                <a:lnTo>
                  <a:pt x="3476" y="56"/>
                </a:lnTo>
                <a:lnTo>
                  <a:pt x="3420" y="56"/>
                </a:lnTo>
                <a:lnTo>
                  <a:pt x="3420" y="60"/>
                </a:lnTo>
                <a:close/>
                <a:moveTo>
                  <a:pt x="3416" y="56"/>
                </a:moveTo>
                <a:lnTo>
                  <a:pt x="3420" y="56"/>
                </a:lnTo>
                <a:lnTo>
                  <a:pt x="3420" y="0"/>
                </a:lnTo>
                <a:lnTo>
                  <a:pt x="3416" y="0"/>
                </a:lnTo>
                <a:lnTo>
                  <a:pt x="3416" y="56"/>
                </a:lnTo>
                <a:lnTo>
                  <a:pt x="3360" y="56"/>
                </a:lnTo>
                <a:lnTo>
                  <a:pt x="3360" y="60"/>
                </a:lnTo>
                <a:lnTo>
                  <a:pt x="3416" y="60"/>
                </a:lnTo>
                <a:lnTo>
                  <a:pt x="3416" y="116"/>
                </a:lnTo>
                <a:lnTo>
                  <a:pt x="3420" y="116"/>
                </a:lnTo>
                <a:lnTo>
                  <a:pt x="3420" y="60"/>
                </a:lnTo>
                <a:lnTo>
                  <a:pt x="3416" y="60"/>
                </a:lnTo>
                <a:lnTo>
                  <a:pt x="3416" y="56"/>
                </a:lnTo>
                <a:close/>
                <a:moveTo>
                  <a:pt x="2935" y="2880"/>
                </a:moveTo>
                <a:lnTo>
                  <a:pt x="2935" y="2936"/>
                </a:lnTo>
                <a:lnTo>
                  <a:pt x="2939" y="2936"/>
                </a:lnTo>
                <a:lnTo>
                  <a:pt x="2939" y="2880"/>
                </a:lnTo>
                <a:lnTo>
                  <a:pt x="2935" y="2880"/>
                </a:lnTo>
                <a:close/>
                <a:moveTo>
                  <a:pt x="2935" y="2996"/>
                </a:moveTo>
                <a:lnTo>
                  <a:pt x="2939" y="2996"/>
                </a:lnTo>
                <a:lnTo>
                  <a:pt x="2939" y="2940"/>
                </a:lnTo>
                <a:lnTo>
                  <a:pt x="2935" y="2940"/>
                </a:lnTo>
                <a:lnTo>
                  <a:pt x="2935" y="2996"/>
                </a:lnTo>
                <a:close/>
                <a:moveTo>
                  <a:pt x="2939" y="2940"/>
                </a:moveTo>
                <a:lnTo>
                  <a:pt x="2995" y="2940"/>
                </a:lnTo>
                <a:lnTo>
                  <a:pt x="2995" y="2936"/>
                </a:lnTo>
                <a:lnTo>
                  <a:pt x="2939" y="2936"/>
                </a:lnTo>
                <a:lnTo>
                  <a:pt x="2939" y="2940"/>
                </a:lnTo>
                <a:close/>
                <a:moveTo>
                  <a:pt x="2879" y="2940"/>
                </a:moveTo>
                <a:lnTo>
                  <a:pt x="2935" y="2940"/>
                </a:lnTo>
                <a:lnTo>
                  <a:pt x="2935" y="2936"/>
                </a:lnTo>
                <a:lnTo>
                  <a:pt x="2879" y="2936"/>
                </a:lnTo>
                <a:lnTo>
                  <a:pt x="2879" y="2940"/>
                </a:lnTo>
                <a:close/>
                <a:moveTo>
                  <a:pt x="2939" y="2400"/>
                </a:moveTo>
                <a:lnTo>
                  <a:pt x="2935" y="2400"/>
                </a:lnTo>
                <a:lnTo>
                  <a:pt x="2935" y="2456"/>
                </a:lnTo>
                <a:lnTo>
                  <a:pt x="2879" y="2456"/>
                </a:lnTo>
                <a:lnTo>
                  <a:pt x="2879" y="2460"/>
                </a:lnTo>
                <a:lnTo>
                  <a:pt x="2935" y="2460"/>
                </a:lnTo>
                <a:lnTo>
                  <a:pt x="2935" y="2456"/>
                </a:lnTo>
                <a:lnTo>
                  <a:pt x="2939" y="2456"/>
                </a:lnTo>
                <a:lnTo>
                  <a:pt x="2939" y="2460"/>
                </a:lnTo>
                <a:lnTo>
                  <a:pt x="2995" y="2460"/>
                </a:lnTo>
                <a:lnTo>
                  <a:pt x="2995" y="2456"/>
                </a:lnTo>
                <a:lnTo>
                  <a:pt x="2939" y="2456"/>
                </a:lnTo>
                <a:lnTo>
                  <a:pt x="2939" y="2400"/>
                </a:lnTo>
                <a:close/>
                <a:moveTo>
                  <a:pt x="2935" y="2516"/>
                </a:moveTo>
                <a:lnTo>
                  <a:pt x="2939" y="2516"/>
                </a:lnTo>
                <a:lnTo>
                  <a:pt x="2939" y="2460"/>
                </a:lnTo>
                <a:lnTo>
                  <a:pt x="2935" y="2460"/>
                </a:lnTo>
                <a:lnTo>
                  <a:pt x="2935" y="2516"/>
                </a:lnTo>
                <a:close/>
                <a:moveTo>
                  <a:pt x="2939" y="1920"/>
                </a:moveTo>
                <a:lnTo>
                  <a:pt x="2935" y="1920"/>
                </a:lnTo>
                <a:lnTo>
                  <a:pt x="2935" y="1976"/>
                </a:lnTo>
                <a:lnTo>
                  <a:pt x="2939" y="1976"/>
                </a:lnTo>
                <a:lnTo>
                  <a:pt x="2939" y="1920"/>
                </a:lnTo>
                <a:close/>
                <a:moveTo>
                  <a:pt x="2935" y="2036"/>
                </a:moveTo>
                <a:lnTo>
                  <a:pt x="2939" y="2036"/>
                </a:lnTo>
                <a:lnTo>
                  <a:pt x="2939" y="1980"/>
                </a:lnTo>
                <a:lnTo>
                  <a:pt x="2935" y="1980"/>
                </a:lnTo>
                <a:lnTo>
                  <a:pt x="2935" y="2036"/>
                </a:lnTo>
                <a:close/>
                <a:moveTo>
                  <a:pt x="2939" y="1980"/>
                </a:moveTo>
                <a:lnTo>
                  <a:pt x="2995" y="1980"/>
                </a:lnTo>
                <a:lnTo>
                  <a:pt x="2995" y="1976"/>
                </a:lnTo>
                <a:lnTo>
                  <a:pt x="2939" y="1976"/>
                </a:lnTo>
                <a:lnTo>
                  <a:pt x="2939" y="1980"/>
                </a:lnTo>
                <a:close/>
                <a:moveTo>
                  <a:pt x="2879" y="1976"/>
                </a:moveTo>
                <a:lnTo>
                  <a:pt x="2879" y="1980"/>
                </a:lnTo>
                <a:lnTo>
                  <a:pt x="2935" y="1980"/>
                </a:lnTo>
                <a:lnTo>
                  <a:pt x="2935" y="1976"/>
                </a:lnTo>
                <a:lnTo>
                  <a:pt x="2879" y="1976"/>
                </a:lnTo>
                <a:close/>
                <a:moveTo>
                  <a:pt x="2939" y="1440"/>
                </a:moveTo>
                <a:lnTo>
                  <a:pt x="2935" y="1440"/>
                </a:lnTo>
                <a:lnTo>
                  <a:pt x="2935" y="1496"/>
                </a:lnTo>
                <a:lnTo>
                  <a:pt x="2939" y="1496"/>
                </a:lnTo>
                <a:lnTo>
                  <a:pt x="2939" y="1440"/>
                </a:lnTo>
                <a:close/>
                <a:moveTo>
                  <a:pt x="2935" y="1556"/>
                </a:moveTo>
                <a:lnTo>
                  <a:pt x="2939" y="1556"/>
                </a:lnTo>
                <a:lnTo>
                  <a:pt x="2939" y="1500"/>
                </a:lnTo>
                <a:lnTo>
                  <a:pt x="2935" y="1500"/>
                </a:lnTo>
                <a:lnTo>
                  <a:pt x="2935" y="1556"/>
                </a:lnTo>
                <a:close/>
                <a:moveTo>
                  <a:pt x="2939" y="1500"/>
                </a:moveTo>
                <a:lnTo>
                  <a:pt x="2995" y="1500"/>
                </a:lnTo>
                <a:lnTo>
                  <a:pt x="2995" y="1496"/>
                </a:lnTo>
                <a:lnTo>
                  <a:pt x="2939" y="1496"/>
                </a:lnTo>
                <a:lnTo>
                  <a:pt x="2939" y="1500"/>
                </a:lnTo>
                <a:close/>
                <a:moveTo>
                  <a:pt x="2879" y="1496"/>
                </a:moveTo>
                <a:lnTo>
                  <a:pt x="2879" y="1500"/>
                </a:lnTo>
                <a:lnTo>
                  <a:pt x="2935" y="1500"/>
                </a:lnTo>
                <a:lnTo>
                  <a:pt x="2935" y="1496"/>
                </a:lnTo>
                <a:lnTo>
                  <a:pt x="2879" y="1496"/>
                </a:lnTo>
                <a:close/>
                <a:moveTo>
                  <a:pt x="2939" y="960"/>
                </a:moveTo>
                <a:lnTo>
                  <a:pt x="2935" y="960"/>
                </a:lnTo>
                <a:lnTo>
                  <a:pt x="2935" y="1016"/>
                </a:lnTo>
                <a:lnTo>
                  <a:pt x="2879" y="1016"/>
                </a:lnTo>
                <a:lnTo>
                  <a:pt x="2879" y="1020"/>
                </a:lnTo>
                <a:lnTo>
                  <a:pt x="2935" y="1020"/>
                </a:lnTo>
                <a:lnTo>
                  <a:pt x="2935" y="1016"/>
                </a:lnTo>
                <a:lnTo>
                  <a:pt x="2939" y="1016"/>
                </a:lnTo>
                <a:lnTo>
                  <a:pt x="2939" y="1020"/>
                </a:lnTo>
                <a:lnTo>
                  <a:pt x="2995" y="1020"/>
                </a:lnTo>
                <a:lnTo>
                  <a:pt x="2995" y="1016"/>
                </a:lnTo>
                <a:lnTo>
                  <a:pt x="2939" y="1016"/>
                </a:lnTo>
                <a:lnTo>
                  <a:pt x="2939" y="960"/>
                </a:lnTo>
                <a:close/>
                <a:moveTo>
                  <a:pt x="2935" y="1076"/>
                </a:moveTo>
                <a:lnTo>
                  <a:pt x="2939" y="1076"/>
                </a:lnTo>
                <a:lnTo>
                  <a:pt x="2939" y="1020"/>
                </a:lnTo>
                <a:lnTo>
                  <a:pt x="2935" y="1020"/>
                </a:lnTo>
                <a:lnTo>
                  <a:pt x="2935" y="1076"/>
                </a:lnTo>
                <a:close/>
                <a:moveTo>
                  <a:pt x="2939" y="480"/>
                </a:moveTo>
                <a:lnTo>
                  <a:pt x="2935" y="480"/>
                </a:lnTo>
                <a:lnTo>
                  <a:pt x="2935" y="536"/>
                </a:lnTo>
                <a:lnTo>
                  <a:pt x="2939" y="536"/>
                </a:lnTo>
                <a:lnTo>
                  <a:pt x="2939" y="480"/>
                </a:lnTo>
                <a:close/>
                <a:moveTo>
                  <a:pt x="2935" y="596"/>
                </a:moveTo>
                <a:lnTo>
                  <a:pt x="2939" y="596"/>
                </a:lnTo>
                <a:lnTo>
                  <a:pt x="2939" y="540"/>
                </a:lnTo>
                <a:lnTo>
                  <a:pt x="2935" y="540"/>
                </a:lnTo>
                <a:lnTo>
                  <a:pt x="2935" y="596"/>
                </a:lnTo>
                <a:close/>
                <a:moveTo>
                  <a:pt x="2939" y="540"/>
                </a:moveTo>
                <a:lnTo>
                  <a:pt x="2995" y="540"/>
                </a:lnTo>
                <a:lnTo>
                  <a:pt x="2995" y="536"/>
                </a:lnTo>
                <a:lnTo>
                  <a:pt x="2939" y="536"/>
                </a:lnTo>
                <a:lnTo>
                  <a:pt x="2939" y="540"/>
                </a:lnTo>
                <a:close/>
                <a:moveTo>
                  <a:pt x="2879" y="536"/>
                </a:moveTo>
                <a:lnTo>
                  <a:pt x="2879" y="540"/>
                </a:lnTo>
                <a:lnTo>
                  <a:pt x="2935" y="540"/>
                </a:lnTo>
                <a:lnTo>
                  <a:pt x="2935" y="536"/>
                </a:lnTo>
                <a:lnTo>
                  <a:pt x="2879" y="536"/>
                </a:lnTo>
                <a:close/>
                <a:moveTo>
                  <a:pt x="2939" y="0"/>
                </a:moveTo>
                <a:lnTo>
                  <a:pt x="2935" y="0"/>
                </a:lnTo>
                <a:lnTo>
                  <a:pt x="2935" y="56"/>
                </a:lnTo>
                <a:lnTo>
                  <a:pt x="2939" y="56"/>
                </a:lnTo>
                <a:lnTo>
                  <a:pt x="2939" y="0"/>
                </a:lnTo>
                <a:close/>
                <a:moveTo>
                  <a:pt x="2935" y="116"/>
                </a:moveTo>
                <a:lnTo>
                  <a:pt x="2939" y="116"/>
                </a:lnTo>
                <a:lnTo>
                  <a:pt x="2939" y="60"/>
                </a:lnTo>
                <a:lnTo>
                  <a:pt x="2935" y="60"/>
                </a:lnTo>
                <a:lnTo>
                  <a:pt x="2935" y="116"/>
                </a:lnTo>
                <a:close/>
                <a:moveTo>
                  <a:pt x="2939" y="60"/>
                </a:moveTo>
                <a:lnTo>
                  <a:pt x="2995" y="60"/>
                </a:lnTo>
                <a:lnTo>
                  <a:pt x="2995" y="56"/>
                </a:lnTo>
                <a:lnTo>
                  <a:pt x="2939" y="56"/>
                </a:lnTo>
                <a:lnTo>
                  <a:pt x="2939" y="60"/>
                </a:lnTo>
                <a:close/>
                <a:moveTo>
                  <a:pt x="2879" y="56"/>
                </a:moveTo>
                <a:lnTo>
                  <a:pt x="2879" y="60"/>
                </a:lnTo>
                <a:lnTo>
                  <a:pt x="2935" y="60"/>
                </a:lnTo>
                <a:lnTo>
                  <a:pt x="2935" y="56"/>
                </a:lnTo>
                <a:lnTo>
                  <a:pt x="2879" y="56"/>
                </a:lnTo>
                <a:close/>
                <a:moveTo>
                  <a:pt x="2455" y="2936"/>
                </a:moveTo>
                <a:lnTo>
                  <a:pt x="2399" y="2936"/>
                </a:lnTo>
                <a:lnTo>
                  <a:pt x="2399" y="2940"/>
                </a:lnTo>
                <a:lnTo>
                  <a:pt x="2455" y="2940"/>
                </a:lnTo>
                <a:lnTo>
                  <a:pt x="2455" y="2936"/>
                </a:lnTo>
                <a:lnTo>
                  <a:pt x="2459" y="2936"/>
                </a:lnTo>
                <a:lnTo>
                  <a:pt x="2459" y="2880"/>
                </a:lnTo>
                <a:lnTo>
                  <a:pt x="2455" y="2880"/>
                </a:lnTo>
                <a:lnTo>
                  <a:pt x="2455" y="2936"/>
                </a:lnTo>
                <a:close/>
                <a:moveTo>
                  <a:pt x="2455" y="2996"/>
                </a:moveTo>
                <a:lnTo>
                  <a:pt x="2459" y="2996"/>
                </a:lnTo>
                <a:lnTo>
                  <a:pt x="2459" y="2940"/>
                </a:lnTo>
                <a:lnTo>
                  <a:pt x="2455" y="2940"/>
                </a:lnTo>
                <a:lnTo>
                  <a:pt x="2455" y="2996"/>
                </a:lnTo>
                <a:close/>
                <a:moveTo>
                  <a:pt x="2459" y="2940"/>
                </a:moveTo>
                <a:lnTo>
                  <a:pt x="2515" y="2940"/>
                </a:lnTo>
                <a:lnTo>
                  <a:pt x="2515" y="2936"/>
                </a:lnTo>
                <a:lnTo>
                  <a:pt x="2459" y="2936"/>
                </a:lnTo>
                <a:lnTo>
                  <a:pt x="2459" y="2940"/>
                </a:lnTo>
                <a:close/>
                <a:moveTo>
                  <a:pt x="2455" y="2456"/>
                </a:moveTo>
                <a:lnTo>
                  <a:pt x="2399" y="2456"/>
                </a:lnTo>
                <a:lnTo>
                  <a:pt x="2399" y="2460"/>
                </a:lnTo>
                <a:lnTo>
                  <a:pt x="2455" y="2460"/>
                </a:lnTo>
                <a:lnTo>
                  <a:pt x="2455" y="2516"/>
                </a:lnTo>
                <a:lnTo>
                  <a:pt x="2459" y="2516"/>
                </a:lnTo>
                <a:lnTo>
                  <a:pt x="2459" y="2460"/>
                </a:lnTo>
                <a:lnTo>
                  <a:pt x="2455" y="2460"/>
                </a:lnTo>
                <a:lnTo>
                  <a:pt x="2455" y="2456"/>
                </a:lnTo>
                <a:lnTo>
                  <a:pt x="2459" y="2456"/>
                </a:lnTo>
                <a:lnTo>
                  <a:pt x="2459" y="2400"/>
                </a:lnTo>
                <a:lnTo>
                  <a:pt x="2455" y="2400"/>
                </a:lnTo>
                <a:lnTo>
                  <a:pt x="2455" y="2456"/>
                </a:lnTo>
                <a:close/>
                <a:moveTo>
                  <a:pt x="2459" y="2460"/>
                </a:moveTo>
                <a:lnTo>
                  <a:pt x="2515" y="2460"/>
                </a:lnTo>
                <a:lnTo>
                  <a:pt x="2515" y="2456"/>
                </a:lnTo>
                <a:lnTo>
                  <a:pt x="2459" y="2456"/>
                </a:lnTo>
                <a:lnTo>
                  <a:pt x="2459" y="2460"/>
                </a:lnTo>
                <a:close/>
                <a:moveTo>
                  <a:pt x="2455" y="1976"/>
                </a:moveTo>
                <a:lnTo>
                  <a:pt x="2399" y="1976"/>
                </a:lnTo>
                <a:lnTo>
                  <a:pt x="2399" y="1980"/>
                </a:lnTo>
                <a:lnTo>
                  <a:pt x="2455" y="1980"/>
                </a:lnTo>
                <a:lnTo>
                  <a:pt x="2455" y="2036"/>
                </a:lnTo>
                <a:lnTo>
                  <a:pt x="2459" y="2036"/>
                </a:lnTo>
                <a:lnTo>
                  <a:pt x="2459" y="1980"/>
                </a:lnTo>
                <a:lnTo>
                  <a:pt x="2455" y="1980"/>
                </a:lnTo>
                <a:lnTo>
                  <a:pt x="2455" y="1976"/>
                </a:lnTo>
                <a:lnTo>
                  <a:pt x="2459" y="1976"/>
                </a:lnTo>
                <a:lnTo>
                  <a:pt x="2459" y="1920"/>
                </a:lnTo>
                <a:lnTo>
                  <a:pt x="2455" y="1920"/>
                </a:lnTo>
                <a:lnTo>
                  <a:pt x="2455" y="1976"/>
                </a:lnTo>
                <a:close/>
                <a:moveTo>
                  <a:pt x="2459" y="1980"/>
                </a:moveTo>
                <a:lnTo>
                  <a:pt x="2515" y="1980"/>
                </a:lnTo>
                <a:lnTo>
                  <a:pt x="2515" y="1976"/>
                </a:lnTo>
                <a:lnTo>
                  <a:pt x="2459" y="1976"/>
                </a:lnTo>
                <a:lnTo>
                  <a:pt x="2459" y="1980"/>
                </a:lnTo>
                <a:close/>
                <a:moveTo>
                  <a:pt x="2455" y="1496"/>
                </a:moveTo>
                <a:lnTo>
                  <a:pt x="2399" y="1496"/>
                </a:lnTo>
                <a:lnTo>
                  <a:pt x="2399" y="1500"/>
                </a:lnTo>
                <a:lnTo>
                  <a:pt x="2455" y="1500"/>
                </a:lnTo>
                <a:lnTo>
                  <a:pt x="2455" y="1556"/>
                </a:lnTo>
                <a:lnTo>
                  <a:pt x="2459" y="1556"/>
                </a:lnTo>
                <a:lnTo>
                  <a:pt x="2459" y="1500"/>
                </a:lnTo>
                <a:lnTo>
                  <a:pt x="2455" y="1500"/>
                </a:lnTo>
                <a:lnTo>
                  <a:pt x="2455" y="1496"/>
                </a:lnTo>
                <a:lnTo>
                  <a:pt x="2459" y="1496"/>
                </a:lnTo>
                <a:lnTo>
                  <a:pt x="2459" y="1440"/>
                </a:lnTo>
                <a:lnTo>
                  <a:pt x="2455" y="1440"/>
                </a:lnTo>
                <a:lnTo>
                  <a:pt x="2455" y="1496"/>
                </a:lnTo>
                <a:close/>
                <a:moveTo>
                  <a:pt x="2459" y="1500"/>
                </a:moveTo>
                <a:lnTo>
                  <a:pt x="2515" y="1500"/>
                </a:lnTo>
                <a:lnTo>
                  <a:pt x="2515" y="1496"/>
                </a:lnTo>
                <a:lnTo>
                  <a:pt x="2459" y="1496"/>
                </a:lnTo>
                <a:lnTo>
                  <a:pt x="2459" y="1500"/>
                </a:lnTo>
                <a:close/>
                <a:moveTo>
                  <a:pt x="2455" y="1016"/>
                </a:moveTo>
                <a:lnTo>
                  <a:pt x="2399" y="1016"/>
                </a:lnTo>
                <a:lnTo>
                  <a:pt x="2399" y="1020"/>
                </a:lnTo>
                <a:lnTo>
                  <a:pt x="2455" y="1020"/>
                </a:lnTo>
                <a:lnTo>
                  <a:pt x="2455" y="1076"/>
                </a:lnTo>
                <a:lnTo>
                  <a:pt x="2459" y="1076"/>
                </a:lnTo>
                <a:lnTo>
                  <a:pt x="2459" y="1020"/>
                </a:lnTo>
                <a:lnTo>
                  <a:pt x="2455" y="1020"/>
                </a:lnTo>
                <a:lnTo>
                  <a:pt x="2455" y="1016"/>
                </a:lnTo>
                <a:lnTo>
                  <a:pt x="2459" y="1016"/>
                </a:lnTo>
                <a:lnTo>
                  <a:pt x="2459" y="960"/>
                </a:lnTo>
                <a:lnTo>
                  <a:pt x="2455" y="960"/>
                </a:lnTo>
                <a:lnTo>
                  <a:pt x="2455" y="1016"/>
                </a:lnTo>
                <a:close/>
                <a:moveTo>
                  <a:pt x="2459" y="1020"/>
                </a:moveTo>
                <a:lnTo>
                  <a:pt x="2515" y="1020"/>
                </a:lnTo>
                <a:lnTo>
                  <a:pt x="2515" y="1016"/>
                </a:lnTo>
                <a:lnTo>
                  <a:pt x="2459" y="1016"/>
                </a:lnTo>
                <a:lnTo>
                  <a:pt x="2459" y="1020"/>
                </a:lnTo>
                <a:close/>
                <a:moveTo>
                  <a:pt x="2455" y="536"/>
                </a:moveTo>
                <a:lnTo>
                  <a:pt x="2399" y="536"/>
                </a:lnTo>
                <a:lnTo>
                  <a:pt x="2399" y="540"/>
                </a:lnTo>
                <a:lnTo>
                  <a:pt x="2455" y="540"/>
                </a:lnTo>
                <a:lnTo>
                  <a:pt x="2455" y="596"/>
                </a:lnTo>
                <a:lnTo>
                  <a:pt x="2459" y="596"/>
                </a:lnTo>
                <a:lnTo>
                  <a:pt x="2459" y="540"/>
                </a:lnTo>
                <a:lnTo>
                  <a:pt x="2455" y="540"/>
                </a:lnTo>
                <a:lnTo>
                  <a:pt x="2455" y="536"/>
                </a:lnTo>
                <a:lnTo>
                  <a:pt x="2459" y="536"/>
                </a:lnTo>
                <a:lnTo>
                  <a:pt x="2459" y="480"/>
                </a:lnTo>
                <a:lnTo>
                  <a:pt x="2455" y="480"/>
                </a:lnTo>
                <a:lnTo>
                  <a:pt x="2455" y="536"/>
                </a:lnTo>
                <a:close/>
                <a:moveTo>
                  <a:pt x="2459" y="540"/>
                </a:moveTo>
                <a:lnTo>
                  <a:pt x="2515" y="540"/>
                </a:lnTo>
                <a:lnTo>
                  <a:pt x="2515" y="536"/>
                </a:lnTo>
                <a:lnTo>
                  <a:pt x="2459" y="536"/>
                </a:lnTo>
                <a:lnTo>
                  <a:pt x="2459" y="540"/>
                </a:lnTo>
                <a:close/>
                <a:moveTo>
                  <a:pt x="2455" y="56"/>
                </a:moveTo>
                <a:lnTo>
                  <a:pt x="2399" y="56"/>
                </a:lnTo>
                <a:lnTo>
                  <a:pt x="2399" y="60"/>
                </a:lnTo>
                <a:lnTo>
                  <a:pt x="2455" y="60"/>
                </a:lnTo>
                <a:lnTo>
                  <a:pt x="2455" y="116"/>
                </a:lnTo>
                <a:lnTo>
                  <a:pt x="2459" y="116"/>
                </a:lnTo>
                <a:lnTo>
                  <a:pt x="2459" y="60"/>
                </a:lnTo>
                <a:lnTo>
                  <a:pt x="2455" y="60"/>
                </a:lnTo>
                <a:lnTo>
                  <a:pt x="2455" y="56"/>
                </a:lnTo>
                <a:lnTo>
                  <a:pt x="2459" y="56"/>
                </a:lnTo>
                <a:lnTo>
                  <a:pt x="2459" y="0"/>
                </a:lnTo>
                <a:lnTo>
                  <a:pt x="2455" y="0"/>
                </a:lnTo>
                <a:lnTo>
                  <a:pt x="2455" y="56"/>
                </a:lnTo>
                <a:close/>
                <a:moveTo>
                  <a:pt x="2459" y="60"/>
                </a:moveTo>
                <a:lnTo>
                  <a:pt x="2515" y="60"/>
                </a:lnTo>
                <a:lnTo>
                  <a:pt x="2515" y="56"/>
                </a:lnTo>
                <a:lnTo>
                  <a:pt x="2459" y="56"/>
                </a:lnTo>
                <a:lnTo>
                  <a:pt x="2459" y="60"/>
                </a:lnTo>
                <a:close/>
                <a:moveTo>
                  <a:pt x="1975" y="2880"/>
                </a:moveTo>
                <a:lnTo>
                  <a:pt x="1975" y="2936"/>
                </a:lnTo>
                <a:lnTo>
                  <a:pt x="1979" y="2936"/>
                </a:lnTo>
                <a:lnTo>
                  <a:pt x="1979" y="2880"/>
                </a:lnTo>
                <a:lnTo>
                  <a:pt x="1975" y="2880"/>
                </a:lnTo>
                <a:close/>
                <a:moveTo>
                  <a:pt x="1975" y="2996"/>
                </a:moveTo>
                <a:lnTo>
                  <a:pt x="1979" y="2996"/>
                </a:lnTo>
                <a:lnTo>
                  <a:pt x="1979" y="2940"/>
                </a:lnTo>
                <a:lnTo>
                  <a:pt x="1975" y="2940"/>
                </a:lnTo>
                <a:lnTo>
                  <a:pt x="1975" y="2996"/>
                </a:lnTo>
                <a:close/>
                <a:moveTo>
                  <a:pt x="1979" y="2940"/>
                </a:moveTo>
                <a:lnTo>
                  <a:pt x="2035" y="2940"/>
                </a:lnTo>
                <a:lnTo>
                  <a:pt x="2035" y="2936"/>
                </a:lnTo>
                <a:lnTo>
                  <a:pt x="1979" y="2936"/>
                </a:lnTo>
                <a:lnTo>
                  <a:pt x="1979" y="2940"/>
                </a:lnTo>
                <a:close/>
                <a:moveTo>
                  <a:pt x="1919" y="2940"/>
                </a:moveTo>
                <a:lnTo>
                  <a:pt x="1975" y="2940"/>
                </a:lnTo>
                <a:lnTo>
                  <a:pt x="1975" y="2936"/>
                </a:lnTo>
                <a:lnTo>
                  <a:pt x="1919" y="2936"/>
                </a:lnTo>
                <a:lnTo>
                  <a:pt x="1919" y="2940"/>
                </a:lnTo>
                <a:close/>
                <a:moveTo>
                  <a:pt x="1979" y="2400"/>
                </a:moveTo>
                <a:lnTo>
                  <a:pt x="1975" y="2400"/>
                </a:lnTo>
                <a:lnTo>
                  <a:pt x="1975" y="2456"/>
                </a:lnTo>
                <a:lnTo>
                  <a:pt x="1919" y="2456"/>
                </a:lnTo>
                <a:lnTo>
                  <a:pt x="1919" y="2460"/>
                </a:lnTo>
                <a:lnTo>
                  <a:pt x="1975" y="2460"/>
                </a:lnTo>
                <a:lnTo>
                  <a:pt x="1975" y="2456"/>
                </a:lnTo>
                <a:lnTo>
                  <a:pt x="1979" y="2456"/>
                </a:lnTo>
                <a:lnTo>
                  <a:pt x="1979" y="2460"/>
                </a:lnTo>
                <a:lnTo>
                  <a:pt x="2035" y="2460"/>
                </a:lnTo>
                <a:lnTo>
                  <a:pt x="2035" y="2456"/>
                </a:lnTo>
                <a:lnTo>
                  <a:pt x="1979" y="2456"/>
                </a:lnTo>
                <a:lnTo>
                  <a:pt x="1979" y="2400"/>
                </a:lnTo>
                <a:close/>
                <a:moveTo>
                  <a:pt x="1975" y="2516"/>
                </a:moveTo>
                <a:lnTo>
                  <a:pt x="1979" y="2516"/>
                </a:lnTo>
                <a:lnTo>
                  <a:pt x="1979" y="2460"/>
                </a:lnTo>
                <a:lnTo>
                  <a:pt x="1975" y="2460"/>
                </a:lnTo>
                <a:lnTo>
                  <a:pt x="1975" y="2516"/>
                </a:lnTo>
                <a:close/>
                <a:moveTo>
                  <a:pt x="1979" y="1920"/>
                </a:moveTo>
                <a:lnTo>
                  <a:pt x="1975" y="1920"/>
                </a:lnTo>
                <a:lnTo>
                  <a:pt x="1975" y="1976"/>
                </a:lnTo>
                <a:lnTo>
                  <a:pt x="1979" y="1976"/>
                </a:lnTo>
                <a:lnTo>
                  <a:pt x="1979" y="1920"/>
                </a:lnTo>
                <a:close/>
                <a:moveTo>
                  <a:pt x="1975" y="2036"/>
                </a:moveTo>
                <a:lnTo>
                  <a:pt x="1979" y="2036"/>
                </a:lnTo>
                <a:lnTo>
                  <a:pt x="1979" y="1980"/>
                </a:lnTo>
                <a:lnTo>
                  <a:pt x="1975" y="1980"/>
                </a:lnTo>
                <a:lnTo>
                  <a:pt x="1975" y="2036"/>
                </a:lnTo>
                <a:close/>
                <a:moveTo>
                  <a:pt x="1979" y="1980"/>
                </a:moveTo>
                <a:lnTo>
                  <a:pt x="2035" y="1980"/>
                </a:lnTo>
                <a:lnTo>
                  <a:pt x="2035" y="1976"/>
                </a:lnTo>
                <a:lnTo>
                  <a:pt x="1979" y="1976"/>
                </a:lnTo>
                <a:lnTo>
                  <a:pt x="1979" y="1980"/>
                </a:lnTo>
                <a:close/>
                <a:moveTo>
                  <a:pt x="1919" y="1976"/>
                </a:moveTo>
                <a:lnTo>
                  <a:pt x="1919" y="1980"/>
                </a:lnTo>
                <a:lnTo>
                  <a:pt x="1975" y="1980"/>
                </a:lnTo>
                <a:lnTo>
                  <a:pt x="1975" y="1976"/>
                </a:lnTo>
                <a:lnTo>
                  <a:pt x="1919" y="1976"/>
                </a:lnTo>
                <a:close/>
                <a:moveTo>
                  <a:pt x="1979" y="1440"/>
                </a:moveTo>
                <a:lnTo>
                  <a:pt x="1975" y="1440"/>
                </a:lnTo>
                <a:lnTo>
                  <a:pt x="1975" y="1496"/>
                </a:lnTo>
                <a:lnTo>
                  <a:pt x="1979" y="1496"/>
                </a:lnTo>
                <a:lnTo>
                  <a:pt x="1979" y="1440"/>
                </a:lnTo>
                <a:close/>
                <a:moveTo>
                  <a:pt x="1975" y="1556"/>
                </a:moveTo>
                <a:lnTo>
                  <a:pt x="1979" y="1556"/>
                </a:lnTo>
                <a:lnTo>
                  <a:pt x="1979" y="1500"/>
                </a:lnTo>
                <a:lnTo>
                  <a:pt x="1975" y="1500"/>
                </a:lnTo>
                <a:lnTo>
                  <a:pt x="1975" y="1556"/>
                </a:lnTo>
                <a:close/>
                <a:moveTo>
                  <a:pt x="1979" y="1500"/>
                </a:moveTo>
                <a:lnTo>
                  <a:pt x="2035" y="1500"/>
                </a:lnTo>
                <a:lnTo>
                  <a:pt x="2035" y="1496"/>
                </a:lnTo>
                <a:lnTo>
                  <a:pt x="1979" y="1496"/>
                </a:lnTo>
                <a:lnTo>
                  <a:pt x="1979" y="1500"/>
                </a:lnTo>
                <a:close/>
                <a:moveTo>
                  <a:pt x="1919" y="1496"/>
                </a:moveTo>
                <a:lnTo>
                  <a:pt x="1919" y="1500"/>
                </a:lnTo>
                <a:lnTo>
                  <a:pt x="1975" y="1500"/>
                </a:lnTo>
                <a:lnTo>
                  <a:pt x="1975" y="1496"/>
                </a:lnTo>
                <a:lnTo>
                  <a:pt x="1919" y="1496"/>
                </a:lnTo>
                <a:close/>
                <a:moveTo>
                  <a:pt x="1979" y="960"/>
                </a:moveTo>
                <a:lnTo>
                  <a:pt x="1975" y="960"/>
                </a:lnTo>
                <a:lnTo>
                  <a:pt x="1975" y="1016"/>
                </a:lnTo>
                <a:lnTo>
                  <a:pt x="1919" y="1016"/>
                </a:lnTo>
                <a:lnTo>
                  <a:pt x="1919" y="1020"/>
                </a:lnTo>
                <a:lnTo>
                  <a:pt x="1975" y="1020"/>
                </a:lnTo>
                <a:lnTo>
                  <a:pt x="1975" y="1016"/>
                </a:lnTo>
                <a:lnTo>
                  <a:pt x="1979" y="1016"/>
                </a:lnTo>
                <a:lnTo>
                  <a:pt x="1979" y="1020"/>
                </a:lnTo>
                <a:lnTo>
                  <a:pt x="2035" y="1020"/>
                </a:lnTo>
                <a:lnTo>
                  <a:pt x="2035" y="1016"/>
                </a:lnTo>
                <a:lnTo>
                  <a:pt x="1979" y="1016"/>
                </a:lnTo>
                <a:lnTo>
                  <a:pt x="1979" y="960"/>
                </a:lnTo>
                <a:close/>
                <a:moveTo>
                  <a:pt x="1975" y="1076"/>
                </a:moveTo>
                <a:lnTo>
                  <a:pt x="1979" y="1076"/>
                </a:lnTo>
                <a:lnTo>
                  <a:pt x="1979" y="1020"/>
                </a:lnTo>
                <a:lnTo>
                  <a:pt x="1975" y="1020"/>
                </a:lnTo>
                <a:lnTo>
                  <a:pt x="1975" y="1076"/>
                </a:lnTo>
                <a:close/>
                <a:moveTo>
                  <a:pt x="1979" y="480"/>
                </a:moveTo>
                <a:lnTo>
                  <a:pt x="1975" y="480"/>
                </a:lnTo>
                <a:lnTo>
                  <a:pt x="1975" y="536"/>
                </a:lnTo>
                <a:lnTo>
                  <a:pt x="1979" y="536"/>
                </a:lnTo>
                <a:lnTo>
                  <a:pt x="1979" y="480"/>
                </a:lnTo>
                <a:close/>
                <a:moveTo>
                  <a:pt x="1975" y="596"/>
                </a:moveTo>
                <a:lnTo>
                  <a:pt x="1979" y="596"/>
                </a:lnTo>
                <a:lnTo>
                  <a:pt x="1979" y="540"/>
                </a:lnTo>
                <a:lnTo>
                  <a:pt x="1975" y="540"/>
                </a:lnTo>
                <a:lnTo>
                  <a:pt x="1975" y="596"/>
                </a:lnTo>
                <a:close/>
                <a:moveTo>
                  <a:pt x="1979" y="540"/>
                </a:moveTo>
                <a:lnTo>
                  <a:pt x="2035" y="540"/>
                </a:lnTo>
                <a:lnTo>
                  <a:pt x="2035" y="536"/>
                </a:lnTo>
                <a:lnTo>
                  <a:pt x="1979" y="536"/>
                </a:lnTo>
                <a:lnTo>
                  <a:pt x="1979" y="540"/>
                </a:lnTo>
                <a:close/>
                <a:moveTo>
                  <a:pt x="1919" y="536"/>
                </a:moveTo>
                <a:lnTo>
                  <a:pt x="1919" y="540"/>
                </a:lnTo>
                <a:lnTo>
                  <a:pt x="1975" y="540"/>
                </a:lnTo>
                <a:lnTo>
                  <a:pt x="1975" y="536"/>
                </a:lnTo>
                <a:lnTo>
                  <a:pt x="1919" y="536"/>
                </a:lnTo>
                <a:close/>
                <a:moveTo>
                  <a:pt x="1979" y="0"/>
                </a:moveTo>
                <a:lnTo>
                  <a:pt x="1975" y="0"/>
                </a:lnTo>
                <a:lnTo>
                  <a:pt x="1975" y="56"/>
                </a:lnTo>
                <a:lnTo>
                  <a:pt x="1979" y="56"/>
                </a:lnTo>
                <a:lnTo>
                  <a:pt x="1979" y="0"/>
                </a:lnTo>
                <a:close/>
                <a:moveTo>
                  <a:pt x="1975" y="116"/>
                </a:moveTo>
                <a:lnTo>
                  <a:pt x="1979" y="116"/>
                </a:lnTo>
                <a:lnTo>
                  <a:pt x="1979" y="60"/>
                </a:lnTo>
                <a:lnTo>
                  <a:pt x="1975" y="60"/>
                </a:lnTo>
                <a:lnTo>
                  <a:pt x="1975" y="116"/>
                </a:lnTo>
                <a:close/>
                <a:moveTo>
                  <a:pt x="1979" y="60"/>
                </a:moveTo>
                <a:lnTo>
                  <a:pt x="2035" y="60"/>
                </a:lnTo>
                <a:lnTo>
                  <a:pt x="2035" y="56"/>
                </a:lnTo>
                <a:lnTo>
                  <a:pt x="1979" y="56"/>
                </a:lnTo>
                <a:lnTo>
                  <a:pt x="1979" y="60"/>
                </a:lnTo>
                <a:close/>
                <a:moveTo>
                  <a:pt x="1919" y="56"/>
                </a:moveTo>
                <a:lnTo>
                  <a:pt x="1919" y="60"/>
                </a:lnTo>
                <a:lnTo>
                  <a:pt x="1975" y="60"/>
                </a:lnTo>
                <a:lnTo>
                  <a:pt x="1975" y="56"/>
                </a:lnTo>
                <a:lnTo>
                  <a:pt x="1919" y="56"/>
                </a:lnTo>
                <a:close/>
                <a:moveTo>
                  <a:pt x="1495" y="2880"/>
                </a:moveTo>
                <a:lnTo>
                  <a:pt x="1495" y="2936"/>
                </a:lnTo>
                <a:lnTo>
                  <a:pt x="1499" y="2936"/>
                </a:lnTo>
                <a:lnTo>
                  <a:pt x="1499" y="2880"/>
                </a:lnTo>
                <a:lnTo>
                  <a:pt x="1495" y="2880"/>
                </a:lnTo>
                <a:close/>
                <a:moveTo>
                  <a:pt x="1495" y="2996"/>
                </a:moveTo>
                <a:lnTo>
                  <a:pt x="1499" y="2996"/>
                </a:lnTo>
                <a:lnTo>
                  <a:pt x="1499" y="2940"/>
                </a:lnTo>
                <a:lnTo>
                  <a:pt x="1495" y="2940"/>
                </a:lnTo>
                <a:lnTo>
                  <a:pt x="1495" y="2996"/>
                </a:lnTo>
                <a:close/>
                <a:moveTo>
                  <a:pt x="1499" y="2940"/>
                </a:moveTo>
                <a:lnTo>
                  <a:pt x="1555" y="2940"/>
                </a:lnTo>
                <a:lnTo>
                  <a:pt x="1555" y="2936"/>
                </a:lnTo>
                <a:lnTo>
                  <a:pt x="1499" y="2936"/>
                </a:lnTo>
                <a:lnTo>
                  <a:pt x="1499" y="2940"/>
                </a:lnTo>
                <a:close/>
                <a:moveTo>
                  <a:pt x="1439" y="2940"/>
                </a:moveTo>
                <a:lnTo>
                  <a:pt x="1495" y="2940"/>
                </a:lnTo>
                <a:lnTo>
                  <a:pt x="1495" y="2936"/>
                </a:lnTo>
                <a:lnTo>
                  <a:pt x="1439" y="2936"/>
                </a:lnTo>
                <a:lnTo>
                  <a:pt x="1439" y="2940"/>
                </a:lnTo>
                <a:close/>
                <a:moveTo>
                  <a:pt x="1499" y="2400"/>
                </a:moveTo>
                <a:lnTo>
                  <a:pt x="1495" y="2400"/>
                </a:lnTo>
                <a:lnTo>
                  <a:pt x="1495" y="2456"/>
                </a:lnTo>
                <a:lnTo>
                  <a:pt x="1439" y="2456"/>
                </a:lnTo>
                <a:lnTo>
                  <a:pt x="1439" y="2460"/>
                </a:lnTo>
                <a:lnTo>
                  <a:pt x="1495" y="2460"/>
                </a:lnTo>
                <a:lnTo>
                  <a:pt x="1495" y="2456"/>
                </a:lnTo>
                <a:lnTo>
                  <a:pt x="1499" y="2456"/>
                </a:lnTo>
                <a:lnTo>
                  <a:pt x="1499" y="2460"/>
                </a:lnTo>
                <a:lnTo>
                  <a:pt x="1555" y="2460"/>
                </a:lnTo>
                <a:lnTo>
                  <a:pt x="1555" y="2456"/>
                </a:lnTo>
                <a:lnTo>
                  <a:pt x="1499" y="2456"/>
                </a:lnTo>
                <a:lnTo>
                  <a:pt x="1499" y="2400"/>
                </a:lnTo>
                <a:close/>
                <a:moveTo>
                  <a:pt x="1495" y="2516"/>
                </a:moveTo>
                <a:lnTo>
                  <a:pt x="1499" y="2516"/>
                </a:lnTo>
                <a:lnTo>
                  <a:pt x="1499" y="2460"/>
                </a:lnTo>
                <a:lnTo>
                  <a:pt x="1495" y="2460"/>
                </a:lnTo>
                <a:lnTo>
                  <a:pt x="1495" y="2516"/>
                </a:lnTo>
                <a:close/>
                <a:moveTo>
                  <a:pt x="1499" y="1920"/>
                </a:moveTo>
                <a:lnTo>
                  <a:pt x="1495" y="1920"/>
                </a:lnTo>
                <a:lnTo>
                  <a:pt x="1495" y="1976"/>
                </a:lnTo>
                <a:lnTo>
                  <a:pt x="1499" y="1976"/>
                </a:lnTo>
                <a:lnTo>
                  <a:pt x="1499" y="1920"/>
                </a:lnTo>
                <a:close/>
                <a:moveTo>
                  <a:pt x="1495" y="2036"/>
                </a:moveTo>
                <a:lnTo>
                  <a:pt x="1499" y="2036"/>
                </a:lnTo>
                <a:lnTo>
                  <a:pt x="1499" y="1980"/>
                </a:lnTo>
                <a:lnTo>
                  <a:pt x="1495" y="1980"/>
                </a:lnTo>
                <a:lnTo>
                  <a:pt x="1495" y="2036"/>
                </a:lnTo>
                <a:close/>
                <a:moveTo>
                  <a:pt x="1499" y="1980"/>
                </a:moveTo>
                <a:lnTo>
                  <a:pt x="1555" y="1980"/>
                </a:lnTo>
                <a:lnTo>
                  <a:pt x="1555" y="1976"/>
                </a:lnTo>
                <a:lnTo>
                  <a:pt x="1499" y="1976"/>
                </a:lnTo>
                <a:lnTo>
                  <a:pt x="1499" y="1980"/>
                </a:lnTo>
                <a:close/>
                <a:moveTo>
                  <a:pt x="1439" y="1976"/>
                </a:moveTo>
                <a:lnTo>
                  <a:pt x="1439" y="1980"/>
                </a:lnTo>
                <a:lnTo>
                  <a:pt x="1495" y="1980"/>
                </a:lnTo>
                <a:lnTo>
                  <a:pt x="1495" y="1976"/>
                </a:lnTo>
                <a:lnTo>
                  <a:pt x="1439" y="1976"/>
                </a:lnTo>
                <a:close/>
                <a:moveTo>
                  <a:pt x="1499" y="1440"/>
                </a:moveTo>
                <a:lnTo>
                  <a:pt x="1495" y="1440"/>
                </a:lnTo>
                <a:lnTo>
                  <a:pt x="1495" y="1496"/>
                </a:lnTo>
                <a:lnTo>
                  <a:pt x="1499" y="1496"/>
                </a:lnTo>
                <a:lnTo>
                  <a:pt x="1499" y="1440"/>
                </a:lnTo>
                <a:close/>
                <a:moveTo>
                  <a:pt x="1495" y="1556"/>
                </a:moveTo>
                <a:lnTo>
                  <a:pt x="1499" y="1556"/>
                </a:lnTo>
                <a:lnTo>
                  <a:pt x="1499" y="1500"/>
                </a:lnTo>
                <a:lnTo>
                  <a:pt x="1495" y="1500"/>
                </a:lnTo>
                <a:lnTo>
                  <a:pt x="1495" y="1556"/>
                </a:lnTo>
                <a:close/>
                <a:moveTo>
                  <a:pt x="1499" y="1500"/>
                </a:moveTo>
                <a:lnTo>
                  <a:pt x="1555" y="1500"/>
                </a:lnTo>
                <a:lnTo>
                  <a:pt x="1555" y="1496"/>
                </a:lnTo>
                <a:lnTo>
                  <a:pt x="1499" y="1496"/>
                </a:lnTo>
                <a:lnTo>
                  <a:pt x="1499" y="1500"/>
                </a:lnTo>
                <a:close/>
                <a:moveTo>
                  <a:pt x="1439" y="1496"/>
                </a:moveTo>
                <a:lnTo>
                  <a:pt x="1439" y="1500"/>
                </a:lnTo>
                <a:lnTo>
                  <a:pt x="1495" y="1500"/>
                </a:lnTo>
                <a:lnTo>
                  <a:pt x="1495" y="1496"/>
                </a:lnTo>
                <a:lnTo>
                  <a:pt x="1439" y="1496"/>
                </a:lnTo>
                <a:close/>
                <a:moveTo>
                  <a:pt x="1499" y="960"/>
                </a:moveTo>
                <a:lnTo>
                  <a:pt x="1495" y="960"/>
                </a:lnTo>
                <a:lnTo>
                  <a:pt x="1495" y="1016"/>
                </a:lnTo>
                <a:lnTo>
                  <a:pt x="1439" y="1016"/>
                </a:lnTo>
                <a:lnTo>
                  <a:pt x="1439" y="1020"/>
                </a:lnTo>
                <a:lnTo>
                  <a:pt x="1495" y="1020"/>
                </a:lnTo>
                <a:lnTo>
                  <a:pt x="1495" y="1016"/>
                </a:lnTo>
                <a:lnTo>
                  <a:pt x="1499" y="1016"/>
                </a:lnTo>
                <a:lnTo>
                  <a:pt x="1499" y="1020"/>
                </a:lnTo>
                <a:lnTo>
                  <a:pt x="1555" y="1020"/>
                </a:lnTo>
                <a:lnTo>
                  <a:pt x="1555" y="1016"/>
                </a:lnTo>
                <a:lnTo>
                  <a:pt x="1499" y="1016"/>
                </a:lnTo>
                <a:lnTo>
                  <a:pt x="1499" y="960"/>
                </a:lnTo>
                <a:close/>
                <a:moveTo>
                  <a:pt x="1495" y="1076"/>
                </a:moveTo>
                <a:lnTo>
                  <a:pt x="1499" y="1076"/>
                </a:lnTo>
                <a:lnTo>
                  <a:pt x="1499" y="1020"/>
                </a:lnTo>
                <a:lnTo>
                  <a:pt x="1495" y="1020"/>
                </a:lnTo>
                <a:lnTo>
                  <a:pt x="1495" y="1076"/>
                </a:lnTo>
                <a:close/>
                <a:moveTo>
                  <a:pt x="1499" y="480"/>
                </a:moveTo>
                <a:lnTo>
                  <a:pt x="1495" y="480"/>
                </a:lnTo>
                <a:lnTo>
                  <a:pt x="1495" y="536"/>
                </a:lnTo>
                <a:lnTo>
                  <a:pt x="1499" y="536"/>
                </a:lnTo>
                <a:lnTo>
                  <a:pt x="1499" y="480"/>
                </a:lnTo>
                <a:close/>
                <a:moveTo>
                  <a:pt x="1495" y="596"/>
                </a:moveTo>
                <a:lnTo>
                  <a:pt x="1499" y="596"/>
                </a:lnTo>
                <a:lnTo>
                  <a:pt x="1499" y="540"/>
                </a:lnTo>
                <a:lnTo>
                  <a:pt x="1495" y="540"/>
                </a:lnTo>
                <a:lnTo>
                  <a:pt x="1495" y="596"/>
                </a:lnTo>
                <a:close/>
                <a:moveTo>
                  <a:pt x="1499" y="540"/>
                </a:moveTo>
                <a:lnTo>
                  <a:pt x="1555" y="540"/>
                </a:lnTo>
                <a:lnTo>
                  <a:pt x="1555" y="536"/>
                </a:lnTo>
                <a:lnTo>
                  <a:pt x="1499" y="536"/>
                </a:lnTo>
                <a:lnTo>
                  <a:pt x="1499" y="540"/>
                </a:lnTo>
                <a:close/>
                <a:moveTo>
                  <a:pt x="1439" y="536"/>
                </a:moveTo>
                <a:lnTo>
                  <a:pt x="1439" y="540"/>
                </a:lnTo>
                <a:lnTo>
                  <a:pt x="1495" y="540"/>
                </a:lnTo>
                <a:lnTo>
                  <a:pt x="1495" y="536"/>
                </a:lnTo>
                <a:lnTo>
                  <a:pt x="1439" y="536"/>
                </a:lnTo>
                <a:close/>
                <a:moveTo>
                  <a:pt x="1499" y="0"/>
                </a:moveTo>
                <a:lnTo>
                  <a:pt x="1495" y="0"/>
                </a:lnTo>
                <a:lnTo>
                  <a:pt x="1495" y="56"/>
                </a:lnTo>
                <a:lnTo>
                  <a:pt x="1499" y="56"/>
                </a:lnTo>
                <a:lnTo>
                  <a:pt x="1499" y="0"/>
                </a:lnTo>
                <a:close/>
                <a:moveTo>
                  <a:pt x="1495" y="116"/>
                </a:moveTo>
                <a:lnTo>
                  <a:pt x="1499" y="116"/>
                </a:lnTo>
                <a:lnTo>
                  <a:pt x="1499" y="60"/>
                </a:lnTo>
                <a:lnTo>
                  <a:pt x="1495" y="60"/>
                </a:lnTo>
                <a:lnTo>
                  <a:pt x="1495" y="116"/>
                </a:lnTo>
                <a:close/>
                <a:moveTo>
                  <a:pt x="1499" y="60"/>
                </a:moveTo>
                <a:lnTo>
                  <a:pt x="1555" y="60"/>
                </a:lnTo>
                <a:lnTo>
                  <a:pt x="1555" y="56"/>
                </a:lnTo>
                <a:lnTo>
                  <a:pt x="1499" y="56"/>
                </a:lnTo>
                <a:lnTo>
                  <a:pt x="1499" y="60"/>
                </a:lnTo>
                <a:close/>
                <a:moveTo>
                  <a:pt x="1439" y="56"/>
                </a:moveTo>
                <a:lnTo>
                  <a:pt x="1439" y="60"/>
                </a:lnTo>
                <a:lnTo>
                  <a:pt x="1495" y="60"/>
                </a:lnTo>
                <a:lnTo>
                  <a:pt x="1495" y="56"/>
                </a:lnTo>
                <a:lnTo>
                  <a:pt x="1439" y="56"/>
                </a:lnTo>
                <a:close/>
                <a:moveTo>
                  <a:pt x="1015" y="2880"/>
                </a:moveTo>
                <a:lnTo>
                  <a:pt x="1015" y="2936"/>
                </a:lnTo>
                <a:lnTo>
                  <a:pt x="1019" y="2936"/>
                </a:lnTo>
                <a:lnTo>
                  <a:pt x="1019" y="2880"/>
                </a:lnTo>
                <a:lnTo>
                  <a:pt x="1015" y="2880"/>
                </a:lnTo>
                <a:close/>
                <a:moveTo>
                  <a:pt x="1015" y="2996"/>
                </a:moveTo>
                <a:lnTo>
                  <a:pt x="1019" y="2996"/>
                </a:lnTo>
                <a:lnTo>
                  <a:pt x="1019" y="2940"/>
                </a:lnTo>
                <a:lnTo>
                  <a:pt x="1015" y="2940"/>
                </a:lnTo>
                <a:lnTo>
                  <a:pt x="1015" y="2996"/>
                </a:lnTo>
                <a:close/>
                <a:moveTo>
                  <a:pt x="1019" y="2940"/>
                </a:moveTo>
                <a:lnTo>
                  <a:pt x="1075" y="2940"/>
                </a:lnTo>
                <a:lnTo>
                  <a:pt x="1075" y="2936"/>
                </a:lnTo>
                <a:lnTo>
                  <a:pt x="1019" y="2936"/>
                </a:lnTo>
                <a:lnTo>
                  <a:pt x="1019" y="2940"/>
                </a:lnTo>
                <a:close/>
                <a:moveTo>
                  <a:pt x="959" y="2940"/>
                </a:moveTo>
                <a:lnTo>
                  <a:pt x="1015" y="2940"/>
                </a:lnTo>
                <a:lnTo>
                  <a:pt x="1015" y="2936"/>
                </a:lnTo>
                <a:lnTo>
                  <a:pt x="959" y="2936"/>
                </a:lnTo>
                <a:lnTo>
                  <a:pt x="959" y="2940"/>
                </a:lnTo>
                <a:close/>
                <a:moveTo>
                  <a:pt x="1019" y="2400"/>
                </a:moveTo>
                <a:lnTo>
                  <a:pt x="1015" y="2400"/>
                </a:lnTo>
                <a:lnTo>
                  <a:pt x="1015" y="2456"/>
                </a:lnTo>
                <a:lnTo>
                  <a:pt x="959" y="2456"/>
                </a:lnTo>
                <a:lnTo>
                  <a:pt x="959" y="2460"/>
                </a:lnTo>
                <a:lnTo>
                  <a:pt x="1015" y="2460"/>
                </a:lnTo>
                <a:lnTo>
                  <a:pt x="1015" y="2456"/>
                </a:lnTo>
                <a:lnTo>
                  <a:pt x="1019" y="2456"/>
                </a:lnTo>
                <a:lnTo>
                  <a:pt x="1019" y="2460"/>
                </a:lnTo>
                <a:lnTo>
                  <a:pt x="1075" y="2460"/>
                </a:lnTo>
                <a:lnTo>
                  <a:pt x="1075" y="2456"/>
                </a:lnTo>
                <a:lnTo>
                  <a:pt x="1019" y="2456"/>
                </a:lnTo>
                <a:lnTo>
                  <a:pt x="1019" y="2400"/>
                </a:lnTo>
                <a:close/>
                <a:moveTo>
                  <a:pt x="1015" y="2516"/>
                </a:moveTo>
                <a:lnTo>
                  <a:pt x="1019" y="2516"/>
                </a:lnTo>
                <a:lnTo>
                  <a:pt x="1019" y="2460"/>
                </a:lnTo>
                <a:lnTo>
                  <a:pt x="1015" y="2460"/>
                </a:lnTo>
                <a:lnTo>
                  <a:pt x="1015" y="2516"/>
                </a:lnTo>
                <a:close/>
                <a:moveTo>
                  <a:pt x="1019" y="1920"/>
                </a:moveTo>
                <a:lnTo>
                  <a:pt x="1015" y="1920"/>
                </a:lnTo>
                <a:lnTo>
                  <a:pt x="1015" y="1976"/>
                </a:lnTo>
                <a:lnTo>
                  <a:pt x="1019" y="1976"/>
                </a:lnTo>
                <a:lnTo>
                  <a:pt x="1019" y="1920"/>
                </a:lnTo>
                <a:close/>
                <a:moveTo>
                  <a:pt x="1015" y="2036"/>
                </a:moveTo>
                <a:lnTo>
                  <a:pt x="1019" y="2036"/>
                </a:lnTo>
                <a:lnTo>
                  <a:pt x="1019" y="1980"/>
                </a:lnTo>
                <a:lnTo>
                  <a:pt x="1015" y="1980"/>
                </a:lnTo>
                <a:lnTo>
                  <a:pt x="1015" y="2036"/>
                </a:lnTo>
                <a:close/>
                <a:moveTo>
                  <a:pt x="1019" y="1980"/>
                </a:moveTo>
                <a:lnTo>
                  <a:pt x="1075" y="1980"/>
                </a:lnTo>
                <a:lnTo>
                  <a:pt x="1075" y="1976"/>
                </a:lnTo>
                <a:lnTo>
                  <a:pt x="1019" y="1976"/>
                </a:lnTo>
                <a:lnTo>
                  <a:pt x="1019" y="1980"/>
                </a:lnTo>
                <a:close/>
                <a:moveTo>
                  <a:pt x="959" y="1976"/>
                </a:moveTo>
                <a:lnTo>
                  <a:pt x="959" y="1980"/>
                </a:lnTo>
                <a:lnTo>
                  <a:pt x="1015" y="1980"/>
                </a:lnTo>
                <a:lnTo>
                  <a:pt x="1015" y="1976"/>
                </a:lnTo>
                <a:lnTo>
                  <a:pt x="959" y="1976"/>
                </a:lnTo>
                <a:close/>
                <a:moveTo>
                  <a:pt x="1019" y="1440"/>
                </a:moveTo>
                <a:lnTo>
                  <a:pt x="1015" y="1440"/>
                </a:lnTo>
                <a:lnTo>
                  <a:pt x="1015" y="1496"/>
                </a:lnTo>
                <a:lnTo>
                  <a:pt x="1019" y="1496"/>
                </a:lnTo>
                <a:lnTo>
                  <a:pt x="1019" y="1440"/>
                </a:lnTo>
                <a:close/>
                <a:moveTo>
                  <a:pt x="1015" y="1556"/>
                </a:moveTo>
                <a:lnTo>
                  <a:pt x="1019" y="1556"/>
                </a:lnTo>
                <a:lnTo>
                  <a:pt x="1019" y="1500"/>
                </a:lnTo>
                <a:lnTo>
                  <a:pt x="1015" y="1500"/>
                </a:lnTo>
                <a:lnTo>
                  <a:pt x="1015" y="1556"/>
                </a:lnTo>
                <a:close/>
                <a:moveTo>
                  <a:pt x="1019" y="1500"/>
                </a:moveTo>
                <a:lnTo>
                  <a:pt x="1075" y="1500"/>
                </a:lnTo>
                <a:lnTo>
                  <a:pt x="1075" y="1496"/>
                </a:lnTo>
                <a:lnTo>
                  <a:pt x="1019" y="1496"/>
                </a:lnTo>
                <a:lnTo>
                  <a:pt x="1019" y="1500"/>
                </a:lnTo>
                <a:close/>
                <a:moveTo>
                  <a:pt x="959" y="1496"/>
                </a:moveTo>
                <a:lnTo>
                  <a:pt x="959" y="1500"/>
                </a:lnTo>
                <a:lnTo>
                  <a:pt x="1015" y="1500"/>
                </a:lnTo>
                <a:lnTo>
                  <a:pt x="1015" y="1496"/>
                </a:lnTo>
                <a:lnTo>
                  <a:pt x="959" y="1496"/>
                </a:lnTo>
                <a:close/>
                <a:moveTo>
                  <a:pt x="1019" y="960"/>
                </a:moveTo>
                <a:lnTo>
                  <a:pt x="1015" y="960"/>
                </a:lnTo>
                <a:lnTo>
                  <a:pt x="1015" y="1016"/>
                </a:lnTo>
                <a:lnTo>
                  <a:pt x="959" y="1016"/>
                </a:lnTo>
                <a:lnTo>
                  <a:pt x="959" y="1020"/>
                </a:lnTo>
                <a:lnTo>
                  <a:pt x="1015" y="1020"/>
                </a:lnTo>
                <a:lnTo>
                  <a:pt x="1015" y="1016"/>
                </a:lnTo>
                <a:lnTo>
                  <a:pt x="1019" y="1016"/>
                </a:lnTo>
                <a:lnTo>
                  <a:pt x="1019" y="1020"/>
                </a:lnTo>
                <a:lnTo>
                  <a:pt x="1075" y="1020"/>
                </a:lnTo>
                <a:lnTo>
                  <a:pt x="1075" y="1016"/>
                </a:lnTo>
                <a:lnTo>
                  <a:pt x="1019" y="1016"/>
                </a:lnTo>
                <a:lnTo>
                  <a:pt x="1019" y="960"/>
                </a:lnTo>
                <a:close/>
                <a:moveTo>
                  <a:pt x="1015" y="1076"/>
                </a:moveTo>
                <a:lnTo>
                  <a:pt x="1019" y="1076"/>
                </a:lnTo>
                <a:lnTo>
                  <a:pt x="1019" y="1020"/>
                </a:lnTo>
                <a:lnTo>
                  <a:pt x="1015" y="1020"/>
                </a:lnTo>
                <a:lnTo>
                  <a:pt x="1015" y="1076"/>
                </a:lnTo>
                <a:close/>
                <a:moveTo>
                  <a:pt x="1019" y="480"/>
                </a:moveTo>
                <a:lnTo>
                  <a:pt x="1015" y="480"/>
                </a:lnTo>
                <a:lnTo>
                  <a:pt x="1015" y="536"/>
                </a:lnTo>
                <a:lnTo>
                  <a:pt x="1019" y="536"/>
                </a:lnTo>
                <a:lnTo>
                  <a:pt x="1019" y="480"/>
                </a:lnTo>
                <a:close/>
                <a:moveTo>
                  <a:pt x="1015" y="596"/>
                </a:moveTo>
                <a:lnTo>
                  <a:pt x="1019" y="596"/>
                </a:lnTo>
                <a:lnTo>
                  <a:pt x="1019" y="540"/>
                </a:lnTo>
                <a:lnTo>
                  <a:pt x="1015" y="540"/>
                </a:lnTo>
                <a:lnTo>
                  <a:pt x="1015" y="596"/>
                </a:lnTo>
                <a:close/>
                <a:moveTo>
                  <a:pt x="1019" y="540"/>
                </a:moveTo>
                <a:lnTo>
                  <a:pt x="1075" y="540"/>
                </a:lnTo>
                <a:lnTo>
                  <a:pt x="1075" y="536"/>
                </a:lnTo>
                <a:lnTo>
                  <a:pt x="1019" y="536"/>
                </a:lnTo>
                <a:lnTo>
                  <a:pt x="1019" y="540"/>
                </a:lnTo>
                <a:close/>
                <a:moveTo>
                  <a:pt x="959" y="536"/>
                </a:moveTo>
                <a:lnTo>
                  <a:pt x="959" y="540"/>
                </a:lnTo>
                <a:lnTo>
                  <a:pt x="1015" y="540"/>
                </a:lnTo>
                <a:lnTo>
                  <a:pt x="1015" y="536"/>
                </a:lnTo>
                <a:lnTo>
                  <a:pt x="959" y="536"/>
                </a:lnTo>
                <a:close/>
                <a:moveTo>
                  <a:pt x="1019" y="0"/>
                </a:moveTo>
                <a:lnTo>
                  <a:pt x="1015" y="0"/>
                </a:lnTo>
                <a:lnTo>
                  <a:pt x="1015" y="56"/>
                </a:lnTo>
                <a:lnTo>
                  <a:pt x="1019" y="56"/>
                </a:lnTo>
                <a:lnTo>
                  <a:pt x="1019" y="0"/>
                </a:lnTo>
                <a:close/>
                <a:moveTo>
                  <a:pt x="1015" y="116"/>
                </a:moveTo>
                <a:lnTo>
                  <a:pt x="1019" y="116"/>
                </a:lnTo>
                <a:lnTo>
                  <a:pt x="1019" y="60"/>
                </a:lnTo>
                <a:lnTo>
                  <a:pt x="1015" y="60"/>
                </a:lnTo>
                <a:lnTo>
                  <a:pt x="1015" y="116"/>
                </a:lnTo>
                <a:close/>
                <a:moveTo>
                  <a:pt x="1019" y="60"/>
                </a:moveTo>
                <a:lnTo>
                  <a:pt x="1075" y="60"/>
                </a:lnTo>
                <a:lnTo>
                  <a:pt x="1075" y="56"/>
                </a:lnTo>
                <a:lnTo>
                  <a:pt x="1019" y="56"/>
                </a:lnTo>
                <a:lnTo>
                  <a:pt x="1019" y="60"/>
                </a:lnTo>
                <a:close/>
                <a:moveTo>
                  <a:pt x="959" y="56"/>
                </a:moveTo>
                <a:lnTo>
                  <a:pt x="959" y="60"/>
                </a:lnTo>
                <a:lnTo>
                  <a:pt x="1015" y="60"/>
                </a:lnTo>
                <a:lnTo>
                  <a:pt x="1015" y="56"/>
                </a:lnTo>
                <a:lnTo>
                  <a:pt x="959" y="56"/>
                </a:lnTo>
                <a:close/>
                <a:moveTo>
                  <a:pt x="536" y="2880"/>
                </a:moveTo>
                <a:lnTo>
                  <a:pt x="536" y="2936"/>
                </a:lnTo>
                <a:lnTo>
                  <a:pt x="540" y="2936"/>
                </a:lnTo>
                <a:lnTo>
                  <a:pt x="540" y="2880"/>
                </a:lnTo>
                <a:lnTo>
                  <a:pt x="536" y="2880"/>
                </a:lnTo>
                <a:close/>
                <a:moveTo>
                  <a:pt x="536" y="2996"/>
                </a:moveTo>
                <a:lnTo>
                  <a:pt x="540" y="2996"/>
                </a:lnTo>
                <a:lnTo>
                  <a:pt x="540" y="2940"/>
                </a:lnTo>
                <a:lnTo>
                  <a:pt x="536" y="2940"/>
                </a:lnTo>
                <a:lnTo>
                  <a:pt x="536" y="2996"/>
                </a:lnTo>
                <a:close/>
                <a:moveTo>
                  <a:pt x="540" y="2940"/>
                </a:moveTo>
                <a:lnTo>
                  <a:pt x="596" y="2940"/>
                </a:lnTo>
                <a:lnTo>
                  <a:pt x="596" y="2936"/>
                </a:lnTo>
                <a:lnTo>
                  <a:pt x="540" y="2936"/>
                </a:lnTo>
                <a:lnTo>
                  <a:pt x="540" y="2940"/>
                </a:lnTo>
                <a:close/>
                <a:moveTo>
                  <a:pt x="480" y="2940"/>
                </a:moveTo>
                <a:lnTo>
                  <a:pt x="536" y="2940"/>
                </a:lnTo>
                <a:lnTo>
                  <a:pt x="536" y="2936"/>
                </a:lnTo>
                <a:lnTo>
                  <a:pt x="480" y="2936"/>
                </a:lnTo>
                <a:lnTo>
                  <a:pt x="480" y="2940"/>
                </a:lnTo>
                <a:close/>
                <a:moveTo>
                  <a:pt x="540" y="2400"/>
                </a:moveTo>
                <a:lnTo>
                  <a:pt x="536" y="2400"/>
                </a:lnTo>
                <a:lnTo>
                  <a:pt x="536" y="2456"/>
                </a:lnTo>
                <a:lnTo>
                  <a:pt x="480" y="2456"/>
                </a:lnTo>
                <a:lnTo>
                  <a:pt x="480" y="2460"/>
                </a:lnTo>
                <a:lnTo>
                  <a:pt x="536" y="2460"/>
                </a:lnTo>
                <a:lnTo>
                  <a:pt x="536" y="2456"/>
                </a:lnTo>
                <a:lnTo>
                  <a:pt x="540" y="2456"/>
                </a:lnTo>
                <a:lnTo>
                  <a:pt x="540" y="2460"/>
                </a:lnTo>
                <a:lnTo>
                  <a:pt x="596" y="2460"/>
                </a:lnTo>
                <a:lnTo>
                  <a:pt x="596" y="2456"/>
                </a:lnTo>
                <a:lnTo>
                  <a:pt x="540" y="2456"/>
                </a:lnTo>
                <a:lnTo>
                  <a:pt x="540" y="2400"/>
                </a:lnTo>
                <a:close/>
                <a:moveTo>
                  <a:pt x="536" y="2516"/>
                </a:moveTo>
                <a:lnTo>
                  <a:pt x="540" y="2516"/>
                </a:lnTo>
                <a:lnTo>
                  <a:pt x="540" y="2460"/>
                </a:lnTo>
                <a:lnTo>
                  <a:pt x="536" y="2460"/>
                </a:lnTo>
                <a:lnTo>
                  <a:pt x="536" y="2516"/>
                </a:lnTo>
                <a:close/>
                <a:moveTo>
                  <a:pt x="540" y="1920"/>
                </a:moveTo>
                <a:lnTo>
                  <a:pt x="536" y="1920"/>
                </a:lnTo>
                <a:lnTo>
                  <a:pt x="536" y="1976"/>
                </a:lnTo>
                <a:lnTo>
                  <a:pt x="540" y="1976"/>
                </a:lnTo>
                <a:lnTo>
                  <a:pt x="540" y="1920"/>
                </a:lnTo>
                <a:close/>
                <a:moveTo>
                  <a:pt x="536" y="2036"/>
                </a:moveTo>
                <a:lnTo>
                  <a:pt x="540" y="2036"/>
                </a:lnTo>
                <a:lnTo>
                  <a:pt x="540" y="1980"/>
                </a:lnTo>
                <a:lnTo>
                  <a:pt x="536" y="1980"/>
                </a:lnTo>
                <a:lnTo>
                  <a:pt x="536" y="2036"/>
                </a:lnTo>
                <a:close/>
                <a:moveTo>
                  <a:pt x="540" y="1980"/>
                </a:moveTo>
                <a:lnTo>
                  <a:pt x="596" y="1980"/>
                </a:lnTo>
                <a:lnTo>
                  <a:pt x="596" y="1976"/>
                </a:lnTo>
                <a:lnTo>
                  <a:pt x="540" y="1976"/>
                </a:lnTo>
                <a:lnTo>
                  <a:pt x="540" y="1980"/>
                </a:lnTo>
                <a:close/>
                <a:moveTo>
                  <a:pt x="480" y="1976"/>
                </a:moveTo>
                <a:lnTo>
                  <a:pt x="480" y="1980"/>
                </a:lnTo>
                <a:lnTo>
                  <a:pt x="536" y="1980"/>
                </a:lnTo>
                <a:lnTo>
                  <a:pt x="536" y="1976"/>
                </a:lnTo>
                <a:lnTo>
                  <a:pt x="480" y="1976"/>
                </a:lnTo>
                <a:close/>
                <a:moveTo>
                  <a:pt x="540" y="1440"/>
                </a:moveTo>
                <a:lnTo>
                  <a:pt x="536" y="1440"/>
                </a:lnTo>
                <a:lnTo>
                  <a:pt x="536" y="1496"/>
                </a:lnTo>
                <a:lnTo>
                  <a:pt x="540" y="1496"/>
                </a:lnTo>
                <a:lnTo>
                  <a:pt x="540" y="1440"/>
                </a:lnTo>
                <a:close/>
                <a:moveTo>
                  <a:pt x="536" y="1556"/>
                </a:moveTo>
                <a:lnTo>
                  <a:pt x="540" y="1556"/>
                </a:lnTo>
                <a:lnTo>
                  <a:pt x="540" y="1500"/>
                </a:lnTo>
                <a:lnTo>
                  <a:pt x="536" y="1500"/>
                </a:lnTo>
                <a:lnTo>
                  <a:pt x="536" y="1556"/>
                </a:lnTo>
                <a:close/>
                <a:moveTo>
                  <a:pt x="540" y="1500"/>
                </a:moveTo>
                <a:lnTo>
                  <a:pt x="596" y="1500"/>
                </a:lnTo>
                <a:lnTo>
                  <a:pt x="596" y="1496"/>
                </a:lnTo>
                <a:lnTo>
                  <a:pt x="540" y="1496"/>
                </a:lnTo>
                <a:lnTo>
                  <a:pt x="540" y="1500"/>
                </a:lnTo>
                <a:close/>
                <a:moveTo>
                  <a:pt x="480" y="1496"/>
                </a:moveTo>
                <a:lnTo>
                  <a:pt x="480" y="1500"/>
                </a:lnTo>
                <a:lnTo>
                  <a:pt x="536" y="1500"/>
                </a:lnTo>
                <a:lnTo>
                  <a:pt x="536" y="1496"/>
                </a:lnTo>
                <a:lnTo>
                  <a:pt x="480" y="1496"/>
                </a:lnTo>
                <a:close/>
                <a:moveTo>
                  <a:pt x="540" y="960"/>
                </a:moveTo>
                <a:lnTo>
                  <a:pt x="536" y="960"/>
                </a:lnTo>
                <a:lnTo>
                  <a:pt x="536" y="1016"/>
                </a:lnTo>
                <a:lnTo>
                  <a:pt x="480" y="1016"/>
                </a:lnTo>
                <a:lnTo>
                  <a:pt x="480" y="1020"/>
                </a:lnTo>
                <a:lnTo>
                  <a:pt x="536" y="1020"/>
                </a:lnTo>
                <a:lnTo>
                  <a:pt x="536" y="1016"/>
                </a:lnTo>
                <a:lnTo>
                  <a:pt x="540" y="1016"/>
                </a:lnTo>
                <a:lnTo>
                  <a:pt x="540" y="1020"/>
                </a:lnTo>
                <a:lnTo>
                  <a:pt x="596" y="1020"/>
                </a:lnTo>
                <a:lnTo>
                  <a:pt x="596" y="1016"/>
                </a:lnTo>
                <a:lnTo>
                  <a:pt x="540" y="1016"/>
                </a:lnTo>
                <a:lnTo>
                  <a:pt x="540" y="960"/>
                </a:lnTo>
                <a:close/>
                <a:moveTo>
                  <a:pt x="536" y="1076"/>
                </a:moveTo>
                <a:lnTo>
                  <a:pt x="540" y="1076"/>
                </a:lnTo>
                <a:lnTo>
                  <a:pt x="540" y="1020"/>
                </a:lnTo>
                <a:lnTo>
                  <a:pt x="536" y="1020"/>
                </a:lnTo>
                <a:lnTo>
                  <a:pt x="536" y="1076"/>
                </a:lnTo>
                <a:close/>
                <a:moveTo>
                  <a:pt x="540" y="480"/>
                </a:moveTo>
                <a:lnTo>
                  <a:pt x="536" y="480"/>
                </a:lnTo>
                <a:lnTo>
                  <a:pt x="536" y="536"/>
                </a:lnTo>
                <a:lnTo>
                  <a:pt x="540" y="536"/>
                </a:lnTo>
                <a:lnTo>
                  <a:pt x="540" y="480"/>
                </a:lnTo>
                <a:close/>
                <a:moveTo>
                  <a:pt x="536" y="596"/>
                </a:moveTo>
                <a:lnTo>
                  <a:pt x="540" y="596"/>
                </a:lnTo>
                <a:lnTo>
                  <a:pt x="540" y="540"/>
                </a:lnTo>
                <a:lnTo>
                  <a:pt x="536" y="540"/>
                </a:lnTo>
                <a:lnTo>
                  <a:pt x="536" y="596"/>
                </a:lnTo>
                <a:close/>
                <a:moveTo>
                  <a:pt x="540" y="540"/>
                </a:moveTo>
                <a:lnTo>
                  <a:pt x="596" y="540"/>
                </a:lnTo>
                <a:lnTo>
                  <a:pt x="596" y="536"/>
                </a:lnTo>
                <a:lnTo>
                  <a:pt x="540" y="536"/>
                </a:lnTo>
                <a:lnTo>
                  <a:pt x="540" y="540"/>
                </a:lnTo>
                <a:close/>
                <a:moveTo>
                  <a:pt x="480" y="536"/>
                </a:moveTo>
                <a:lnTo>
                  <a:pt x="480" y="540"/>
                </a:lnTo>
                <a:lnTo>
                  <a:pt x="536" y="540"/>
                </a:lnTo>
                <a:lnTo>
                  <a:pt x="536" y="536"/>
                </a:lnTo>
                <a:lnTo>
                  <a:pt x="480" y="536"/>
                </a:lnTo>
                <a:close/>
                <a:moveTo>
                  <a:pt x="540" y="0"/>
                </a:moveTo>
                <a:lnTo>
                  <a:pt x="536" y="0"/>
                </a:lnTo>
                <a:lnTo>
                  <a:pt x="536" y="56"/>
                </a:lnTo>
                <a:lnTo>
                  <a:pt x="540" y="56"/>
                </a:lnTo>
                <a:lnTo>
                  <a:pt x="540" y="0"/>
                </a:lnTo>
                <a:close/>
                <a:moveTo>
                  <a:pt x="536" y="116"/>
                </a:moveTo>
                <a:lnTo>
                  <a:pt x="540" y="116"/>
                </a:lnTo>
                <a:lnTo>
                  <a:pt x="540" y="60"/>
                </a:lnTo>
                <a:lnTo>
                  <a:pt x="536" y="60"/>
                </a:lnTo>
                <a:lnTo>
                  <a:pt x="536" y="116"/>
                </a:lnTo>
                <a:close/>
                <a:moveTo>
                  <a:pt x="540" y="60"/>
                </a:moveTo>
                <a:lnTo>
                  <a:pt x="596" y="60"/>
                </a:lnTo>
                <a:lnTo>
                  <a:pt x="596" y="56"/>
                </a:lnTo>
                <a:lnTo>
                  <a:pt x="540" y="56"/>
                </a:lnTo>
                <a:lnTo>
                  <a:pt x="540" y="60"/>
                </a:lnTo>
                <a:close/>
                <a:moveTo>
                  <a:pt x="480" y="56"/>
                </a:moveTo>
                <a:lnTo>
                  <a:pt x="480" y="60"/>
                </a:lnTo>
                <a:lnTo>
                  <a:pt x="536" y="60"/>
                </a:lnTo>
                <a:lnTo>
                  <a:pt x="536" y="56"/>
                </a:lnTo>
                <a:lnTo>
                  <a:pt x="480" y="56"/>
                </a:lnTo>
                <a:close/>
                <a:moveTo>
                  <a:pt x="56" y="2880"/>
                </a:moveTo>
                <a:lnTo>
                  <a:pt x="56" y="2936"/>
                </a:lnTo>
                <a:lnTo>
                  <a:pt x="60" y="2936"/>
                </a:lnTo>
                <a:lnTo>
                  <a:pt x="60" y="2880"/>
                </a:lnTo>
                <a:lnTo>
                  <a:pt x="56" y="2880"/>
                </a:lnTo>
                <a:close/>
                <a:moveTo>
                  <a:pt x="56" y="2996"/>
                </a:moveTo>
                <a:lnTo>
                  <a:pt x="60" y="2996"/>
                </a:lnTo>
                <a:lnTo>
                  <a:pt x="60" y="2940"/>
                </a:lnTo>
                <a:lnTo>
                  <a:pt x="56" y="2940"/>
                </a:lnTo>
                <a:lnTo>
                  <a:pt x="56" y="2996"/>
                </a:lnTo>
                <a:close/>
                <a:moveTo>
                  <a:pt x="60" y="2940"/>
                </a:moveTo>
                <a:lnTo>
                  <a:pt x="116" y="2940"/>
                </a:lnTo>
                <a:lnTo>
                  <a:pt x="116" y="2936"/>
                </a:lnTo>
                <a:lnTo>
                  <a:pt x="60" y="2936"/>
                </a:lnTo>
                <a:lnTo>
                  <a:pt x="60" y="2940"/>
                </a:lnTo>
                <a:close/>
                <a:moveTo>
                  <a:pt x="0" y="2940"/>
                </a:moveTo>
                <a:lnTo>
                  <a:pt x="56" y="2940"/>
                </a:lnTo>
                <a:lnTo>
                  <a:pt x="56" y="2936"/>
                </a:lnTo>
                <a:lnTo>
                  <a:pt x="0" y="2936"/>
                </a:lnTo>
                <a:lnTo>
                  <a:pt x="0" y="2940"/>
                </a:lnTo>
                <a:close/>
                <a:moveTo>
                  <a:pt x="60" y="2400"/>
                </a:moveTo>
                <a:lnTo>
                  <a:pt x="56" y="2400"/>
                </a:lnTo>
                <a:lnTo>
                  <a:pt x="56" y="2456"/>
                </a:lnTo>
                <a:lnTo>
                  <a:pt x="60" y="2456"/>
                </a:lnTo>
                <a:lnTo>
                  <a:pt x="60" y="2460"/>
                </a:lnTo>
                <a:lnTo>
                  <a:pt x="116" y="2460"/>
                </a:lnTo>
                <a:lnTo>
                  <a:pt x="116" y="2456"/>
                </a:lnTo>
                <a:lnTo>
                  <a:pt x="60" y="2456"/>
                </a:lnTo>
                <a:lnTo>
                  <a:pt x="60" y="2400"/>
                </a:lnTo>
                <a:close/>
                <a:moveTo>
                  <a:pt x="56" y="2516"/>
                </a:moveTo>
                <a:lnTo>
                  <a:pt x="60" y="2516"/>
                </a:lnTo>
                <a:lnTo>
                  <a:pt x="60" y="2460"/>
                </a:lnTo>
                <a:lnTo>
                  <a:pt x="56" y="2460"/>
                </a:lnTo>
                <a:lnTo>
                  <a:pt x="56" y="2516"/>
                </a:lnTo>
                <a:close/>
                <a:moveTo>
                  <a:pt x="0" y="2460"/>
                </a:moveTo>
                <a:lnTo>
                  <a:pt x="56" y="2460"/>
                </a:lnTo>
                <a:lnTo>
                  <a:pt x="56" y="2456"/>
                </a:lnTo>
                <a:lnTo>
                  <a:pt x="0" y="2456"/>
                </a:lnTo>
                <a:lnTo>
                  <a:pt x="0" y="2460"/>
                </a:lnTo>
                <a:close/>
                <a:moveTo>
                  <a:pt x="56" y="1920"/>
                </a:moveTo>
                <a:lnTo>
                  <a:pt x="56" y="1976"/>
                </a:lnTo>
                <a:lnTo>
                  <a:pt x="60" y="1976"/>
                </a:lnTo>
                <a:lnTo>
                  <a:pt x="60" y="1920"/>
                </a:lnTo>
                <a:lnTo>
                  <a:pt x="56" y="1920"/>
                </a:lnTo>
                <a:close/>
                <a:moveTo>
                  <a:pt x="56" y="2036"/>
                </a:moveTo>
                <a:lnTo>
                  <a:pt x="60" y="2036"/>
                </a:lnTo>
                <a:lnTo>
                  <a:pt x="60" y="1980"/>
                </a:lnTo>
                <a:lnTo>
                  <a:pt x="56" y="1980"/>
                </a:lnTo>
                <a:lnTo>
                  <a:pt x="56" y="2036"/>
                </a:lnTo>
                <a:close/>
                <a:moveTo>
                  <a:pt x="60" y="1980"/>
                </a:moveTo>
                <a:lnTo>
                  <a:pt x="116" y="1980"/>
                </a:lnTo>
                <a:lnTo>
                  <a:pt x="116" y="1976"/>
                </a:lnTo>
                <a:lnTo>
                  <a:pt x="60" y="1976"/>
                </a:lnTo>
                <a:lnTo>
                  <a:pt x="60" y="1980"/>
                </a:lnTo>
                <a:close/>
                <a:moveTo>
                  <a:pt x="0" y="1980"/>
                </a:moveTo>
                <a:lnTo>
                  <a:pt x="56" y="1980"/>
                </a:lnTo>
                <a:lnTo>
                  <a:pt x="56" y="1976"/>
                </a:lnTo>
                <a:lnTo>
                  <a:pt x="0" y="1976"/>
                </a:lnTo>
                <a:lnTo>
                  <a:pt x="0" y="1980"/>
                </a:lnTo>
                <a:close/>
                <a:moveTo>
                  <a:pt x="56" y="1440"/>
                </a:moveTo>
                <a:lnTo>
                  <a:pt x="56" y="1496"/>
                </a:lnTo>
                <a:lnTo>
                  <a:pt x="60" y="1496"/>
                </a:lnTo>
                <a:lnTo>
                  <a:pt x="60" y="1440"/>
                </a:lnTo>
                <a:lnTo>
                  <a:pt x="56" y="1440"/>
                </a:lnTo>
                <a:close/>
                <a:moveTo>
                  <a:pt x="56" y="1556"/>
                </a:moveTo>
                <a:lnTo>
                  <a:pt x="60" y="1556"/>
                </a:lnTo>
                <a:lnTo>
                  <a:pt x="60" y="1500"/>
                </a:lnTo>
                <a:lnTo>
                  <a:pt x="56" y="1500"/>
                </a:lnTo>
                <a:lnTo>
                  <a:pt x="56" y="1556"/>
                </a:lnTo>
                <a:close/>
                <a:moveTo>
                  <a:pt x="60" y="1500"/>
                </a:moveTo>
                <a:lnTo>
                  <a:pt x="116" y="1500"/>
                </a:lnTo>
                <a:lnTo>
                  <a:pt x="116" y="1496"/>
                </a:lnTo>
                <a:lnTo>
                  <a:pt x="60" y="1496"/>
                </a:lnTo>
                <a:lnTo>
                  <a:pt x="60" y="1500"/>
                </a:lnTo>
                <a:close/>
                <a:moveTo>
                  <a:pt x="0" y="1500"/>
                </a:moveTo>
                <a:lnTo>
                  <a:pt x="56" y="1500"/>
                </a:lnTo>
                <a:lnTo>
                  <a:pt x="56" y="1496"/>
                </a:lnTo>
                <a:lnTo>
                  <a:pt x="0" y="1496"/>
                </a:lnTo>
                <a:lnTo>
                  <a:pt x="0" y="1500"/>
                </a:lnTo>
                <a:close/>
                <a:moveTo>
                  <a:pt x="60" y="960"/>
                </a:moveTo>
                <a:lnTo>
                  <a:pt x="56" y="960"/>
                </a:lnTo>
                <a:lnTo>
                  <a:pt x="56" y="1016"/>
                </a:lnTo>
                <a:lnTo>
                  <a:pt x="60" y="1016"/>
                </a:lnTo>
                <a:lnTo>
                  <a:pt x="60" y="1020"/>
                </a:lnTo>
                <a:lnTo>
                  <a:pt x="116" y="1020"/>
                </a:lnTo>
                <a:lnTo>
                  <a:pt x="116" y="1016"/>
                </a:lnTo>
                <a:lnTo>
                  <a:pt x="60" y="1016"/>
                </a:lnTo>
                <a:lnTo>
                  <a:pt x="60" y="960"/>
                </a:lnTo>
                <a:close/>
                <a:moveTo>
                  <a:pt x="56" y="1076"/>
                </a:moveTo>
                <a:lnTo>
                  <a:pt x="60" y="1076"/>
                </a:lnTo>
                <a:lnTo>
                  <a:pt x="60" y="1020"/>
                </a:lnTo>
                <a:lnTo>
                  <a:pt x="56" y="1020"/>
                </a:lnTo>
                <a:lnTo>
                  <a:pt x="56" y="1076"/>
                </a:lnTo>
                <a:close/>
                <a:moveTo>
                  <a:pt x="0" y="1020"/>
                </a:moveTo>
                <a:lnTo>
                  <a:pt x="56" y="1020"/>
                </a:lnTo>
                <a:lnTo>
                  <a:pt x="56" y="1016"/>
                </a:lnTo>
                <a:lnTo>
                  <a:pt x="0" y="1016"/>
                </a:lnTo>
                <a:lnTo>
                  <a:pt x="0" y="1020"/>
                </a:lnTo>
                <a:close/>
                <a:moveTo>
                  <a:pt x="56" y="480"/>
                </a:moveTo>
                <a:lnTo>
                  <a:pt x="56" y="536"/>
                </a:lnTo>
                <a:lnTo>
                  <a:pt x="60" y="536"/>
                </a:lnTo>
                <a:lnTo>
                  <a:pt x="60" y="480"/>
                </a:lnTo>
                <a:lnTo>
                  <a:pt x="56" y="480"/>
                </a:lnTo>
                <a:close/>
                <a:moveTo>
                  <a:pt x="56" y="596"/>
                </a:moveTo>
                <a:lnTo>
                  <a:pt x="60" y="596"/>
                </a:lnTo>
                <a:lnTo>
                  <a:pt x="60" y="540"/>
                </a:lnTo>
                <a:lnTo>
                  <a:pt x="56" y="540"/>
                </a:lnTo>
                <a:lnTo>
                  <a:pt x="56" y="596"/>
                </a:lnTo>
                <a:close/>
                <a:moveTo>
                  <a:pt x="60" y="540"/>
                </a:moveTo>
                <a:lnTo>
                  <a:pt x="116" y="540"/>
                </a:lnTo>
                <a:lnTo>
                  <a:pt x="116" y="536"/>
                </a:lnTo>
                <a:lnTo>
                  <a:pt x="60" y="536"/>
                </a:lnTo>
                <a:lnTo>
                  <a:pt x="60" y="540"/>
                </a:lnTo>
                <a:close/>
                <a:moveTo>
                  <a:pt x="0" y="540"/>
                </a:moveTo>
                <a:lnTo>
                  <a:pt x="56" y="540"/>
                </a:lnTo>
                <a:lnTo>
                  <a:pt x="56" y="536"/>
                </a:lnTo>
                <a:lnTo>
                  <a:pt x="0" y="536"/>
                </a:lnTo>
                <a:lnTo>
                  <a:pt x="0" y="540"/>
                </a:lnTo>
                <a:close/>
                <a:moveTo>
                  <a:pt x="56" y="0"/>
                </a:moveTo>
                <a:lnTo>
                  <a:pt x="56" y="56"/>
                </a:lnTo>
                <a:lnTo>
                  <a:pt x="60" y="56"/>
                </a:lnTo>
                <a:lnTo>
                  <a:pt x="60" y="0"/>
                </a:lnTo>
                <a:lnTo>
                  <a:pt x="56" y="0"/>
                </a:lnTo>
                <a:close/>
                <a:moveTo>
                  <a:pt x="56" y="116"/>
                </a:moveTo>
                <a:lnTo>
                  <a:pt x="60" y="116"/>
                </a:lnTo>
                <a:lnTo>
                  <a:pt x="60" y="60"/>
                </a:lnTo>
                <a:lnTo>
                  <a:pt x="56" y="60"/>
                </a:lnTo>
                <a:lnTo>
                  <a:pt x="56" y="116"/>
                </a:lnTo>
                <a:close/>
                <a:moveTo>
                  <a:pt x="60" y="60"/>
                </a:moveTo>
                <a:lnTo>
                  <a:pt x="116" y="60"/>
                </a:lnTo>
                <a:lnTo>
                  <a:pt x="116" y="56"/>
                </a:lnTo>
                <a:lnTo>
                  <a:pt x="60" y="56"/>
                </a:lnTo>
                <a:lnTo>
                  <a:pt x="60" y="60"/>
                </a:lnTo>
                <a:close/>
                <a:moveTo>
                  <a:pt x="0" y="60"/>
                </a:moveTo>
                <a:lnTo>
                  <a:pt x="56" y="60"/>
                </a:lnTo>
                <a:lnTo>
                  <a:pt x="56" y="56"/>
                </a:lnTo>
                <a:lnTo>
                  <a:pt x="0" y="56"/>
                </a:lnTo>
                <a:lnTo>
                  <a:pt x="0" y="60"/>
                </a:lnTo>
                <a:close/>
              </a:path>
            </a:pathLst>
          </a:custGeom>
          <a:solidFill>
            <a:srgbClr val="8812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dirty="0">
              <a:latin typeface="Arial" panose="020B0604020202020204" pitchFamily="34" charset="0"/>
            </a:endParaRPr>
          </a:p>
        </p:txBody>
      </p:sp>
      <p:sp>
        <p:nvSpPr>
          <p:cNvPr id="8" name="Rectangle 2">
            <a:extLst>
              <a:ext uri="{FF2B5EF4-FFF2-40B4-BE49-F238E27FC236}">
                <a16:creationId xmlns:a16="http://schemas.microsoft.com/office/drawing/2014/main" id="{D31902E6-94F4-7528-F423-3EDC6F3A6AB0}"/>
              </a:ext>
            </a:extLst>
          </p:cNvPr>
          <p:cNvSpPr>
            <a:spLocks noSelect="1" noChangeArrowheads="1"/>
          </p:cNvSpPr>
          <p:nvPr userDrawn="1"/>
        </p:nvSpPr>
        <p:spPr bwMode="ltGray">
          <a:xfrm>
            <a:off x="9677400" y="5475842"/>
            <a:ext cx="1536700" cy="444500"/>
          </a:xfrm>
          <a:prstGeom prst="rect">
            <a:avLst/>
          </a:prstGeom>
          <a:solidFill>
            <a:srgbClr val="4E0935"/>
          </a:solidFill>
          <a:ln>
            <a:noFill/>
          </a:ln>
        </p:spPr>
        <p:txBody>
          <a:bodyPr vert="horz" wrap="square" lIns="91440" tIns="45720" rIns="91440" bIns="45720" numCol="1" anchor="t" anchorCtr="0" compatLnSpc="1">
            <a:prstTxWarp prst="textNoShape">
              <a:avLst/>
            </a:prstTxWarp>
          </a:bodyPr>
          <a:lstStyle/>
          <a:p>
            <a:endParaRPr lang="nl-NL" dirty="0">
              <a:latin typeface="Arial" panose="020B0604020202020204" pitchFamily="34" charset="0"/>
            </a:endParaRPr>
          </a:p>
        </p:txBody>
      </p:sp>
      <p:sp>
        <p:nvSpPr>
          <p:cNvPr id="7" name="Rectangle 3">
            <a:extLst>
              <a:ext uri="{FF2B5EF4-FFF2-40B4-BE49-F238E27FC236}">
                <a16:creationId xmlns:a16="http://schemas.microsoft.com/office/drawing/2014/main" id="{FAC11116-0778-9A94-1BE1-B8BD921A2A7B}"/>
              </a:ext>
            </a:extLst>
          </p:cNvPr>
          <p:cNvSpPr txBox="1">
            <a:spLocks noSelect="1"/>
          </p:cNvSpPr>
          <p:nvPr userDrawn="1"/>
        </p:nvSpPr>
        <p:spPr bwMode="ltGray">
          <a:xfrm>
            <a:off x="9677400" y="5473700"/>
            <a:ext cx="1536700" cy="444500"/>
          </a:xfrm>
          <a:custGeom>
            <a:avLst/>
            <a:gdLst>
              <a:gd name="connsiteX0" fmla="*/ 0 w 1536700"/>
              <a:gd name="connsiteY0" fmla="*/ 0 h 444500"/>
              <a:gd name="connsiteX1" fmla="*/ 1536700 w 1536700"/>
              <a:gd name="connsiteY1" fmla="*/ 0 h 444500"/>
              <a:gd name="connsiteX2" fmla="*/ 1536700 w 1536700"/>
              <a:gd name="connsiteY2" fmla="*/ 444500 h 444500"/>
              <a:gd name="connsiteX3" fmla="*/ 0 w 1536700"/>
              <a:gd name="connsiteY3" fmla="*/ 444500 h 444500"/>
            </a:gdLst>
            <a:ahLst/>
            <a:cxnLst>
              <a:cxn ang="0">
                <a:pos x="connsiteX0" y="connsiteY0"/>
              </a:cxn>
              <a:cxn ang="0">
                <a:pos x="connsiteX1" y="connsiteY1"/>
              </a:cxn>
              <a:cxn ang="0">
                <a:pos x="connsiteX2" y="connsiteY2"/>
              </a:cxn>
              <a:cxn ang="0">
                <a:pos x="connsiteX3" y="connsiteY3"/>
              </a:cxn>
            </a:cxnLst>
            <a:rect l="l" t="t" r="r" b="b"/>
            <a:pathLst>
              <a:path w="1536700" h="444500">
                <a:moveTo>
                  <a:pt x="0" y="0"/>
                </a:moveTo>
                <a:lnTo>
                  <a:pt x="1536700" y="0"/>
                </a:lnTo>
                <a:lnTo>
                  <a:pt x="1536700" y="444500"/>
                </a:lnTo>
                <a:lnTo>
                  <a:pt x="0" y="444500"/>
                </a:lnTo>
                <a:close/>
              </a:path>
            </a:pathLst>
          </a:custGeom>
          <a:blipFill>
            <a:blip r:embed="rId2">
              <a:extLst>
                <a:ext uri="{96DAC541-7B7A-43D3-8B79-37D633B846F1}">
                  <asvg:svgBlip xmlns:asvg="http://schemas.microsoft.com/office/drawing/2016/SVG/main" r:embed="rId3"/>
                </a:ext>
              </a:extLst>
            </a:blip>
            <a:stretch>
              <a:fillRect/>
            </a:stretch>
          </a:blipFill>
          <a:ln w="0" cap="flat" cmpd="sng" algn="ctr">
            <a:solidFill>
              <a:srgbClr val="000000">
                <a:alpha val="0"/>
              </a:srgbClr>
            </a:solidFill>
            <a:prstDash val="solid"/>
            <a:round/>
            <a:headEnd type="none" w="med" len="med"/>
            <a:tailEnd type="none" w="med" len="med"/>
          </a:ln>
        </p:spPr>
        <p:txBody>
          <a:bodyPr wrap="square" lIns="0" tIns="0" rIns="0" bIns="0" anchor="t">
            <a:noAutofit/>
          </a:bodyPr>
          <a:lstStyle>
            <a:lvl1pPr marL="0" indent="0" algn="l" defTabSz="914400" rtl="0" eaLnBrk="1" latinLnBrk="0" hangingPunct="1">
              <a:lnSpc>
                <a:spcPct val="100000"/>
              </a:lnSpc>
              <a:spcBef>
                <a:spcPct val="0"/>
              </a:spcBef>
              <a:buFontTx/>
              <a:buNone/>
              <a:defRPr sz="330" kern="1200">
                <a:solidFill>
                  <a:schemeClr val="tx1"/>
                </a:solidFill>
                <a:latin typeface="Arial" panose="020B0604020202020204" pitchFamily="34" charset="0"/>
                <a:ea typeface="+mn-ea"/>
                <a:cs typeface="+mn-cs"/>
              </a:defRPr>
            </a:lvl1pPr>
            <a:lvl2pPr marL="0" indent="0" algn="l" defTabSz="914400" rtl="0" eaLnBrk="1" latinLnBrk="0" hangingPunct="1">
              <a:lnSpc>
                <a:spcPct val="100000"/>
              </a:lnSpc>
              <a:spcBef>
                <a:spcPct val="0"/>
              </a:spcBef>
              <a:buFontTx/>
              <a:buNone/>
              <a:defRPr sz="2800" kern="1200">
                <a:solidFill>
                  <a:schemeClr val="tx1"/>
                </a:solidFill>
                <a:latin typeface="+mn-lt"/>
                <a:ea typeface="+mn-ea"/>
                <a:cs typeface="+mn-cs"/>
              </a:defRPr>
            </a:lvl2pPr>
            <a:lvl3pPr marL="0" indent="0" algn="l" defTabSz="914400" rtl="0" eaLnBrk="1" latinLnBrk="0" hangingPunct="1">
              <a:lnSpc>
                <a:spcPct val="100000"/>
              </a:lnSpc>
              <a:spcBef>
                <a:spcPct val="0"/>
              </a:spcBef>
              <a:buFontTx/>
              <a:buNone/>
              <a:defRPr sz="2800" kern="1200">
                <a:solidFill>
                  <a:schemeClr val="tx1"/>
                </a:solidFill>
                <a:latin typeface="+mn-lt"/>
                <a:ea typeface="+mn-ea"/>
                <a:cs typeface="+mn-cs"/>
              </a:defRPr>
            </a:lvl3pPr>
            <a:lvl4pPr marL="0" indent="0" algn="l" defTabSz="914400" rtl="0" eaLnBrk="1" latinLnBrk="0" hangingPunct="1">
              <a:lnSpc>
                <a:spcPct val="100000"/>
              </a:lnSpc>
              <a:spcBef>
                <a:spcPct val="0"/>
              </a:spcBef>
              <a:buFontTx/>
              <a:buNone/>
              <a:defRPr sz="2800" kern="1200">
                <a:solidFill>
                  <a:schemeClr val="tx1"/>
                </a:solidFill>
                <a:latin typeface="+mn-lt"/>
                <a:ea typeface="+mn-ea"/>
                <a:cs typeface="+mn-cs"/>
              </a:defRPr>
            </a:lvl4pPr>
            <a:lvl5pPr marL="0" indent="0" algn="l" defTabSz="914400" rtl="0" eaLnBrk="1" latinLnBrk="0" hangingPunct="1">
              <a:lnSpc>
                <a:spcPct val="100000"/>
              </a:lnSpc>
              <a:spcBef>
                <a:spcPct val="0"/>
              </a:spcBef>
              <a:buFontTx/>
              <a:buNone/>
              <a:defRPr sz="2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l-NL" dirty="0"/>
              <a:t> </a:t>
            </a:r>
            <a:endParaRPr lang="en-GB" dirty="0"/>
          </a:p>
        </p:txBody>
      </p:sp>
      <p:sp>
        <p:nvSpPr>
          <p:cNvPr id="2" name="01_Title 4 (JU-Free)"/>
          <p:cNvSpPr>
            <a:spLocks noGrp="1"/>
          </p:cNvSpPr>
          <p:nvPr>
            <p:ph type="title" hasCustomPrompt="1"/>
          </p:nvPr>
        </p:nvSpPr>
        <p:spPr bwMode="ltGray">
          <a:xfrm>
            <a:off x="1041400" y="952500"/>
            <a:ext cx="7137400" cy="584200"/>
          </a:xfrm>
          <a:solidFill>
            <a:srgbClr val="4E0935"/>
          </a:solidFill>
        </p:spPr>
        <p:txBody>
          <a:bodyPr wrap="square" rIns="0">
            <a:spAutoFit/>
          </a:bodyPr>
          <a:lstStyle>
            <a:lvl1pPr>
              <a:defRPr>
                <a:solidFill>
                  <a:srgbClr val="FFFFFF"/>
                </a:solidFill>
              </a:defRPr>
            </a:lvl1pPr>
          </a:lstStyle>
          <a:p>
            <a:r>
              <a:rPr lang="nl-NL" dirty="0"/>
              <a:t>[Hoofdstuktitel]</a:t>
            </a:r>
          </a:p>
        </p:txBody>
      </p:sp>
    </p:spTree>
    <p:extLst>
      <p:ext uri="{BB962C8B-B14F-4D97-AF65-F5344CB8AC3E}">
        <p14:creationId xmlns:p14="http://schemas.microsoft.com/office/powerpoint/2010/main" val="3671534886"/>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el en object]">
    <p:spTree>
      <p:nvGrpSpPr>
        <p:cNvPr id="1" name=""/>
        <p:cNvGrpSpPr/>
        <p:nvPr/>
      </p:nvGrpSpPr>
      <p:grpSpPr>
        <a:xfrm>
          <a:off x="0" y="0"/>
          <a:ext cx="0" cy="0"/>
          <a:chOff x="0" y="0"/>
          <a:chExt cx="0" cy="0"/>
        </a:xfrm>
      </p:grpSpPr>
      <p:sp>
        <p:nvSpPr>
          <p:cNvPr id="2" name="01_Title 1 (JU-Free)">
            <a:extLst>
              <a:ext uri="{FF2B5EF4-FFF2-40B4-BE49-F238E27FC236}">
                <a16:creationId xmlns:a16="http://schemas.microsoft.com/office/drawing/2014/main" id="{6A743437-5E20-7FAD-9DEB-C60F56F4C261}"/>
              </a:ext>
            </a:extLst>
          </p:cNvPr>
          <p:cNvSpPr>
            <a:spLocks noGrp="1"/>
          </p:cNvSpPr>
          <p:nvPr>
            <p:ph type="title" hasCustomPrompt="1"/>
          </p:nvPr>
        </p:nvSpPr>
        <p:spPr bwMode="gray"/>
        <p:txBody>
          <a:bodyPr/>
          <a:lstStyle>
            <a:lvl1pPr>
              <a:defRPr/>
            </a:lvl1pPr>
          </a:lstStyle>
          <a:p>
            <a:r>
              <a:rPr lang="nl-NL" dirty="0"/>
              <a:t>[Titel]</a:t>
            </a:r>
            <a:endParaRPr lang="en-GB" dirty="0"/>
          </a:p>
        </p:txBody>
      </p:sp>
      <p:sp>
        <p:nvSpPr>
          <p:cNvPr id="12" name="02_Chapeau [PHJU] 2 (JU-Free)">
            <a:extLst>
              <a:ext uri="{FF2B5EF4-FFF2-40B4-BE49-F238E27FC236}">
                <a16:creationId xmlns:a16="http://schemas.microsoft.com/office/drawing/2014/main" id="{98E86CD3-009B-F75C-E256-4C289570161E}"/>
              </a:ext>
            </a:extLst>
          </p:cNvPr>
          <p:cNvSpPr>
            <a:spLocks noGrp="1"/>
          </p:cNvSpPr>
          <p:nvPr>
            <p:ph type="subTitle" sz="quarter" idx="21" hasCustomPrompt="1"/>
          </p:nvPr>
        </p:nvSpPr>
        <p:spPr>
          <a:xfrm>
            <a:off x="736600" y="673100"/>
            <a:ext cx="5359400" cy="279400"/>
          </a:xfrm>
          <a:custGeom>
            <a:avLst/>
            <a:gdLst>
              <a:gd name="connsiteX0" fmla="*/ 0 w 5359400"/>
              <a:gd name="connsiteY0" fmla="*/ 0 h 279400"/>
              <a:gd name="connsiteX1" fmla="*/ 5359400 w 5359400"/>
              <a:gd name="connsiteY1" fmla="*/ 0 h 279400"/>
              <a:gd name="connsiteX2" fmla="*/ 5359400 w 5359400"/>
              <a:gd name="connsiteY2" fmla="*/ 279400 h 279400"/>
              <a:gd name="connsiteX3" fmla="*/ 0 w 5359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5359400" h="279400">
                <a:moveTo>
                  <a:pt x="0" y="0"/>
                </a:moveTo>
                <a:lnTo>
                  <a:pt x="5359400" y="0"/>
                </a:lnTo>
                <a:lnTo>
                  <a:pt x="5359400" y="279400"/>
                </a:lnTo>
                <a:lnTo>
                  <a:pt x="0" y="279400"/>
                </a:lnTo>
                <a:close/>
              </a:path>
            </a:pathLst>
          </a:custGeom>
          <a:noFill/>
          <a:ln/>
          <a:extLst>
            <a:ext uri="{909E8E84-426E-40DD-AFC4-6F175D3DCCD1}">
              <a14:hiddenFill xmlns:a14="http://schemas.microsoft.com/office/drawing/2010/main">
                <a:solidFill>
                  <a:srgbClr val="FFFFFF"/>
                </a:solidFill>
              </a14:hiddenFill>
            </a:ext>
          </a:extLst>
        </p:spPr>
        <p:txBody>
          <a:bodyPr wrap="square" lIns="0" tIns="0" rIns="0" bIns="0" anchor="t">
            <a:noAutofit/>
          </a:bodyPr>
          <a:lstStyle>
            <a:lvl1pPr marL="0" indent="0" algn="l">
              <a:lnSpc>
                <a:spcPct val="100000"/>
              </a:lnSpc>
              <a:spcBef>
                <a:spcPts val="0"/>
              </a:spcBef>
              <a:buFontTx/>
              <a:buNone/>
              <a:defRPr sz="1800" b="1">
                <a:solidFill>
                  <a:srgbClr val="FF7753"/>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marL="0" lvl="0" indent="0" algn="l" defTabSz="914400" rtl="0" eaLnBrk="1" latinLnBrk="0" hangingPunct="1">
              <a:lnSpc>
                <a:spcPct val="100000"/>
              </a:lnSpc>
              <a:spcBef>
                <a:spcPts val="0"/>
              </a:spcBef>
              <a:buFont typeface="Arial" panose="020B0604020202020204" pitchFamily="34" charset="0"/>
              <a:buNone/>
            </a:pPr>
            <a:r>
              <a:rPr lang="nl-NL" dirty="0"/>
              <a:t>[Kopregel]</a:t>
            </a:r>
          </a:p>
        </p:txBody>
      </p:sp>
      <p:sp>
        <p:nvSpPr>
          <p:cNvPr id="5" name="03_Placeholder 3 (JU-Free)">
            <a:extLst>
              <a:ext uri="{FF2B5EF4-FFF2-40B4-BE49-F238E27FC236}">
                <a16:creationId xmlns:a16="http://schemas.microsoft.com/office/drawing/2014/main" id="{C132586B-8930-E446-635F-48EF715166C9}"/>
              </a:ext>
            </a:extLst>
          </p:cNvPr>
          <p:cNvSpPr>
            <a:spLocks noGrp="1"/>
          </p:cNvSpPr>
          <p:nvPr>
            <p:ph type="body" sz="quarter" idx="19" hasCustomPrompt="1"/>
          </p:nvPr>
        </p:nvSpPr>
        <p:spPr>
          <a:xfrm>
            <a:off x="736600" y="1816100"/>
            <a:ext cx="10731500" cy="3822700"/>
          </a:xfrm>
        </p:spPr>
        <p:txBody>
          <a:bodyPr/>
          <a:lstStyle>
            <a:lvl1pPr>
              <a:spcBef>
                <a:spcPts val="0"/>
              </a:spcBef>
              <a:defRPr sz="1600"/>
            </a:lvl1pPr>
          </a:lstStyle>
          <a:p>
            <a:pPr lvl="0"/>
            <a:r>
              <a:rPr lang="nl-NL" dirty="0"/>
              <a:t>[Tekst]</a:t>
            </a:r>
          </a:p>
        </p:txBody>
      </p:sp>
    </p:spTree>
    <p:extLst>
      <p:ext uri="{BB962C8B-B14F-4D97-AF65-F5344CB8AC3E}">
        <p14:creationId xmlns:p14="http://schemas.microsoft.com/office/powerpoint/2010/main" val="2055233210"/>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el, tekst en kader]">
    <p:spTree>
      <p:nvGrpSpPr>
        <p:cNvPr id="1" name=""/>
        <p:cNvGrpSpPr/>
        <p:nvPr/>
      </p:nvGrpSpPr>
      <p:grpSpPr>
        <a:xfrm>
          <a:off x="0" y="0"/>
          <a:ext cx="0" cy="0"/>
          <a:chOff x="0" y="0"/>
          <a:chExt cx="0" cy="0"/>
        </a:xfrm>
      </p:grpSpPr>
      <p:sp>
        <p:nvSpPr>
          <p:cNvPr id="15" name="Rectangle 1">
            <a:extLst>
              <a:ext uri="{FF2B5EF4-FFF2-40B4-BE49-F238E27FC236}">
                <a16:creationId xmlns:a16="http://schemas.microsoft.com/office/drawing/2014/main" id="{DAAA4B64-65D6-5F79-708D-00C1B2CECBCA}"/>
              </a:ext>
            </a:extLst>
          </p:cNvPr>
          <p:cNvSpPr>
            <a:spLocks noSelect="1" noChangeArrowheads="1"/>
          </p:cNvSpPr>
          <p:nvPr userDrawn="1"/>
        </p:nvSpPr>
        <p:spPr bwMode="gray">
          <a:xfrm>
            <a:off x="7162800" y="1447800"/>
            <a:ext cx="4292600" cy="4102100"/>
          </a:xfrm>
          <a:prstGeom prst="rect">
            <a:avLst/>
          </a:prstGeom>
          <a:solidFill>
            <a:srgbClr val="FF775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nl-NL" dirty="0">
              <a:latin typeface="Arial" panose="020B0604020202020204" pitchFamily="34" charset="0"/>
            </a:endParaRPr>
          </a:p>
        </p:txBody>
      </p:sp>
      <p:sp>
        <p:nvSpPr>
          <p:cNvPr id="2" name="01_Title 2 (JU-Free)">
            <a:extLst>
              <a:ext uri="{FF2B5EF4-FFF2-40B4-BE49-F238E27FC236}">
                <a16:creationId xmlns:a16="http://schemas.microsoft.com/office/drawing/2014/main" id="{6A743437-5E20-7FAD-9DEB-C60F56F4C261}"/>
              </a:ext>
            </a:extLst>
          </p:cNvPr>
          <p:cNvSpPr>
            <a:spLocks noGrp="1"/>
          </p:cNvSpPr>
          <p:nvPr>
            <p:ph type="title" hasCustomPrompt="1"/>
          </p:nvPr>
        </p:nvSpPr>
        <p:spPr bwMode="gray"/>
        <p:txBody>
          <a:bodyPr/>
          <a:lstStyle>
            <a:lvl1pPr>
              <a:defRPr/>
            </a:lvl1pPr>
          </a:lstStyle>
          <a:p>
            <a:r>
              <a:rPr lang="nl-NL" dirty="0"/>
              <a:t>[Titel]</a:t>
            </a:r>
            <a:endParaRPr lang="en-GB" dirty="0"/>
          </a:p>
        </p:txBody>
      </p:sp>
      <p:sp>
        <p:nvSpPr>
          <p:cNvPr id="3" name="02_Chapeau [PHJU] 3 (JU-Free)">
            <a:extLst>
              <a:ext uri="{FF2B5EF4-FFF2-40B4-BE49-F238E27FC236}">
                <a16:creationId xmlns:a16="http://schemas.microsoft.com/office/drawing/2014/main" id="{4AADCAB0-42BF-831C-462C-453143FBA5FB}"/>
              </a:ext>
            </a:extLst>
          </p:cNvPr>
          <p:cNvSpPr>
            <a:spLocks noGrp="1"/>
          </p:cNvSpPr>
          <p:nvPr>
            <p:ph type="subTitle" sz="quarter" idx="21" hasCustomPrompt="1"/>
          </p:nvPr>
        </p:nvSpPr>
        <p:spPr>
          <a:xfrm>
            <a:off x="736600" y="673100"/>
            <a:ext cx="5359400" cy="279400"/>
          </a:xfrm>
          <a:custGeom>
            <a:avLst/>
            <a:gdLst>
              <a:gd name="connsiteX0" fmla="*/ 0 w 5359400"/>
              <a:gd name="connsiteY0" fmla="*/ 0 h 279400"/>
              <a:gd name="connsiteX1" fmla="*/ 5359400 w 5359400"/>
              <a:gd name="connsiteY1" fmla="*/ 0 h 279400"/>
              <a:gd name="connsiteX2" fmla="*/ 5359400 w 5359400"/>
              <a:gd name="connsiteY2" fmla="*/ 279400 h 279400"/>
              <a:gd name="connsiteX3" fmla="*/ 0 w 5359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5359400" h="279400">
                <a:moveTo>
                  <a:pt x="0" y="0"/>
                </a:moveTo>
                <a:lnTo>
                  <a:pt x="5359400" y="0"/>
                </a:lnTo>
                <a:lnTo>
                  <a:pt x="5359400" y="279400"/>
                </a:lnTo>
                <a:lnTo>
                  <a:pt x="0" y="279400"/>
                </a:lnTo>
                <a:close/>
              </a:path>
            </a:pathLst>
          </a:custGeom>
          <a:noFill/>
          <a:ln/>
          <a:extLst>
            <a:ext uri="{909E8E84-426E-40DD-AFC4-6F175D3DCCD1}">
              <a14:hiddenFill xmlns:a14="http://schemas.microsoft.com/office/drawing/2010/main">
                <a:solidFill>
                  <a:srgbClr val="FFFFFF"/>
                </a:solidFill>
              </a14:hiddenFill>
            </a:ext>
          </a:extLst>
        </p:spPr>
        <p:txBody>
          <a:bodyPr wrap="square" lIns="0" tIns="0" rIns="0" bIns="0" anchor="t">
            <a:noAutofit/>
          </a:bodyPr>
          <a:lstStyle>
            <a:lvl1pPr marL="0" indent="0" algn="l">
              <a:lnSpc>
                <a:spcPct val="100000"/>
              </a:lnSpc>
              <a:spcBef>
                <a:spcPts val="0"/>
              </a:spcBef>
              <a:buFontTx/>
              <a:buNone/>
              <a:defRPr sz="1800" b="1">
                <a:solidFill>
                  <a:srgbClr val="FF7753"/>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marL="0" lvl="0" indent="0" algn="l" defTabSz="914400" rtl="0" eaLnBrk="1" latinLnBrk="0" hangingPunct="1">
              <a:lnSpc>
                <a:spcPct val="100000"/>
              </a:lnSpc>
              <a:spcBef>
                <a:spcPts val="0"/>
              </a:spcBef>
              <a:buFont typeface="Arial" panose="020B0604020202020204" pitchFamily="34" charset="0"/>
              <a:buNone/>
            </a:pPr>
            <a:r>
              <a:rPr lang="nl-NL" dirty="0"/>
              <a:t>[Kopregel]</a:t>
            </a:r>
          </a:p>
        </p:txBody>
      </p:sp>
      <p:sp>
        <p:nvSpPr>
          <p:cNvPr id="8" name="03_Placeholder 4[PHJU] (JU-Free)">
            <a:extLst>
              <a:ext uri="{FF2B5EF4-FFF2-40B4-BE49-F238E27FC236}">
                <a16:creationId xmlns:a16="http://schemas.microsoft.com/office/drawing/2014/main" id="{0D4E51C1-37A5-8C11-4994-D6D8F219709A}"/>
              </a:ext>
            </a:extLst>
          </p:cNvPr>
          <p:cNvSpPr>
            <a:spLocks noGrp="1"/>
          </p:cNvSpPr>
          <p:nvPr>
            <p:ph type="body" sz="quarter" idx="13" hasCustomPrompt="1"/>
          </p:nvPr>
        </p:nvSpPr>
        <p:spPr bwMode="gray">
          <a:xfrm>
            <a:off x="736600" y="1816100"/>
            <a:ext cx="5359400" cy="3822700"/>
          </a:xfrm>
        </p:spPr>
        <p:txBody>
          <a:bodyPr/>
          <a:lstStyle>
            <a:lvl1pPr>
              <a:spcBef>
                <a:spcPts val="0"/>
              </a:spcBef>
              <a:defRPr sz="1600"/>
            </a:lvl1pPr>
          </a:lstStyle>
          <a:p>
            <a:pPr lvl="0"/>
            <a:r>
              <a:rPr lang="nl-NL" dirty="0"/>
              <a:t>[Tekst]</a:t>
            </a:r>
            <a:endParaRPr lang="en-GB" dirty="0"/>
          </a:p>
        </p:txBody>
      </p:sp>
      <p:sp>
        <p:nvSpPr>
          <p:cNvPr id="14" name="04_Placeholder 5[PHJU] (JU-Free)">
            <a:extLst>
              <a:ext uri="{FF2B5EF4-FFF2-40B4-BE49-F238E27FC236}">
                <a16:creationId xmlns:a16="http://schemas.microsoft.com/office/drawing/2014/main" id="{4A869E70-FFA5-AFEF-783A-80AB27CD80AC}"/>
              </a:ext>
            </a:extLst>
          </p:cNvPr>
          <p:cNvSpPr>
            <a:spLocks noGrp="1"/>
          </p:cNvSpPr>
          <p:nvPr>
            <p:ph type="body" sz="quarter" idx="19" hasCustomPrompt="1"/>
          </p:nvPr>
        </p:nvSpPr>
        <p:spPr bwMode="gray">
          <a:xfrm>
            <a:off x="7543800" y="1816100"/>
            <a:ext cx="3632200" cy="3581400"/>
          </a:xfrm>
        </p:spPr>
        <p:txBody>
          <a:bodyPr/>
          <a:lstStyle>
            <a:lvl1pPr>
              <a:defRPr b="1">
                <a:latin typeface="Arial" panose="020B0604020202020204" pitchFamily="34" charset="0"/>
                <a:cs typeface="Arial" panose="020B0604020202020204" pitchFamily="34" charset="0"/>
              </a:defRPr>
            </a:lvl1pPr>
            <a:lvl2pPr>
              <a:defRPr>
                <a:latin typeface="Arial" panose="00000600000000000000" pitchFamily="2" charset="0"/>
                <a:cs typeface="Arial" panose="00000600000000000000" pitchFamily="2" charset="0"/>
              </a:defRPr>
            </a:lvl2pPr>
            <a:lvl3pPr>
              <a:defRPr>
                <a:latin typeface="Arial" panose="00000600000000000000" pitchFamily="2" charset="0"/>
                <a:cs typeface="Arial" panose="00000600000000000000" pitchFamily="2" charset="0"/>
              </a:defRPr>
            </a:lvl3pPr>
            <a:lvl4pPr>
              <a:defRPr>
                <a:latin typeface="Arial" panose="00000600000000000000" pitchFamily="2" charset="0"/>
                <a:cs typeface="Arial" panose="00000600000000000000" pitchFamily="2" charset="0"/>
              </a:defRPr>
            </a:lvl4pPr>
            <a:lvl5pPr>
              <a:defRPr>
                <a:latin typeface="Arial" panose="00000600000000000000" pitchFamily="2" charset="0"/>
                <a:cs typeface="Arial" panose="00000600000000000000" pitchFamily="2" charset="0"/>
              </a:defRPr>
            </a:lvl5pPr>
            <a:lvl6pPr>
              <a:defRPr>
                <a:latin typeface="Arial" panose="00000600000000000000" pitchFamily="2" charset="0"/>
                <a:cs typeface="Arial" panose="00000600000000000000" pitchFamily="2" charset="0"/>
              </a:defRPr>
            </a:lvl6pPr>
            <a:lvl7pPr>
              <a:defRPr>
                <a:latin typeface="Arial" panose="00000600000000000000" pitchFamily="2" charset="0"/>
                <a:cs typeface="Arial" panose="00000600000000000000" pitchFamily="2" charset="0"/>
              </a:defRPr>
            </a:lvl7pPr>
            <a:lvl8pPr>
              <a:defRPr>
                <a:latin typeface="Arial" panose="00000600000000000000" pitchFamily="2" charset="0"/>
                <a:cs typeface="Arial" panose="00000600000000000000" pitchFamily="2" charset="0"/>
              </a:defRPr>
            </a:lvl8pPr>
            <a:lvl9pPr>
              <a:defRPr>
                <a:latin typeface="Arial" panose="00000600000000000000" pitchFamily="2" charset="0"/>
                <a:cs typeface="Arial" panose="00000600000000000000" pitchFamily="2" charset="0"/>
              </a:defRPr>
            </a:lvl9pPr>
          </a:lstStyle>
          <a:p>
            <a:pPr lvl="0"/>
            <a:r>
              <a:rPr lang="nl-NL" dirty="0"/>
              <a:t>[Tekst]</a:t>
            </a:r>
            <a:endParaRPr lang="en-GB" dirty="0"/>
          </a:p>
        </p:txBody>
      </p:sp>
      <p:sp>
        <p:nvSpPr>
          <p:cNvPr id="4" name="05_Instruction 6 (JU-Free)">
            <a:extLst>
              <a:ext uri="{FF2B5EF4-FFF2-40B4-BE49-F238E27FC236}">
                <a16:creationId xmlns:a16="http://schemas.microsoft.com/office/drawing/2014/main" id="{9CAAE50D-EFFD-F80A-2E8D-E2B2FB378DDE}"/>
              </a:ext>
            </a:extLst>
          </p:cNvPr>
          <p:cNvSpPr>
            <a:spLocks noGrp="1"/>
          </p:cNvSpPr>
          <p:nvPr>
            <p:ph type="body" sz="quarter" idx="17" hasCustomPrompt="1"/>
          </p:nvPr>
        </p:nvSpPr>
        <p:spPr bwMode="gray">
          <a:xfrm>
            <a:off x="-2160000" y="0"/>
            <a:ext cx="2052000" cy="2340000"/>
          </a:xfrm>
          <a:solidFill>
            <a:srgbClr val="FFFFFF"/>
          </a:solidFill>
          <a:ln w="25400">
            <a:solidFill>
              <a:schemeClr val="accent1"/>
            </a:solidFill>
          </a:ln>
        </p:spPr>
        <p:txBody>
          <a:bodyPr lIns="36000" tIns="36000" rIns="36000" bIns="36000"/>
          <a:lstStyle>
            <a:lvl1pPr marL="127" indent="0">
              <a:lnSpc>
                <a:spcPct val="99000"/>
              </a:lnSpc>
              <a:spcBef>
                <a:spcPts val="1"/>
              </a:spcBef>
              <a:spcAft>
                <a:spcPts val="1"/>
              </a:spcAft>
              <a:buNone/>
              <a:defRPr sz="1050" b="0">
                <a:solidFill>
                  <a:schemeClr val="tx1"/>
                </a:solidFill>
                <a:latin typeface="Arial" panose="020B0604020202020204" pitchFamily="34" charset="0"/>
                <a:cs typeface="Arial" panose="020B0604020202020204" pitchFamily="34" charset="0"/>
              </a:defRPr>
            </a:lvl1pPr>
            <a:lvl2pPr marL="0" indent="0">
              <a:buNone/>
              <a:defRPr sz="1100" b="0"/>
            </a:lvl2pPr>
            <a:lvl3pPr marL="0" indent="0">
              <a:buNone/>
              <a:defRPr sz="1100" b="0"/>
            </a:lvl3pPr>
            <a:lvl4pPr marL="0" indent="0">
              <a:buFont typeface="Arial" panose="020B0604020202020204" pitchFamily="34" charset="0"/>
              <a:buNone/>
              <a:defRPr sz="1100" b="0"/>
            </a:lvl4pPr>
            <a:lvl5pPr marL="127" indent="0">
              <a:lnSpc>
                <a:spcPct val="99000"/>
              </a:lnSpc>
              <a:spcBef>
                <a:spcPts val="1"/>
              </a:spcBef>
              <a:spcAft>
                <a:spcPts val="1"/>
              </a:spcAft>
              <a:buFont typeface="Arial" panose="020B0604020202020204" pitchFamily="34" charset="0"/>
              <a:buNone/>
              <a:defRPr sz="1050" b="0">
                <a:solidFill>
                  <a:schemeClr val="tx1"/>
                </a:solidFill>
              </a:defRPr>
            </a:lvl5pPr>
          </a:lstStyle>
          <a:p>
            <a:pPr lvl="0"/>
            <a:r>
              <a:rPr lang="nl-NL" dirty="0"/>
              <a:t>Als de titel meerdere regels bevat, schuift in PowerPoint het </a:t>
            </a:r>
            <a:r>
              <a:rPr lang="nl-NL" dirty="0" err="1"/>
              <a:t>tekstvak</a:t>
            </a:r>
            <a:r>
              <a:rPr lang="nl-NL" dirty="0"/>
              <a:t> niet automatisch omlaag.</a:t>
            </a:r>
            <a:br>
              <a:rPr lang="nl-NL" dirty="0"/>
            </a:br>
            <a:r>
              <a:rPr lang="nl-NL" dirty="0"/>
              <a:t>Is de titel meer dan één regel, voeg dan in het </a:t>
            </a:r>
            <a:r>
              <a:rPr lang="nl-NL" dirty="0" err="1"/>
              <a:t>tekstvak</a:t>
            </a:r>
            <a:r>
              <a:rPr lang="nl-NL" dirty="0"/>
              <a:t> eerst een paar witregels in, of sleep het </a:t>
            </a:r>
            <a:r>
              <a:rPr lang="nl-NL" dirty="0" err="1"/>
              <a:t>tekstvak</a:t>
            </a:r>
            <a:r>
              <a:rPr lang="nl-NL" dirty="0"/>
              <a:t> naar beneden.</a:t>
            </a:r>
            <a:br>
              <a:rPr lang="nl-NL" dirty="0"/>
            </a:br>
            <a:br>
              <a:rPr lang="nl-NL" dirty="0"/>
            </a:br>
            <a:r>
              <a:rPr lang="nl-NL" dirty="0"/>
              <a:t>Deze uitleg wordt niet geprint of getoond in de presentatie. Om deze uitleg te verwijderen: klik op de rand van het frame met de uitleg en kies delete.</a:t>
            </a:r>
          </a:p>
          <a:p>
            <a:pPr lvl="4"/>
            <a:endParaRPr lang="nl-NL" dirty="0"/>
          </a:p>
        </p:txBody>
      </p:sp>
    </p:spTree>
    <p:extLst>
      <p:ext uri="{BB962C8B-B14F-4D97-AF65-F5344CB8AC3E}">
        <p14:creationId xmlns:p14="http://schemas.microsoft.com/office/powerpoint/2010/main" val="1023670960"/>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itel+tekst+afbeelding]">
    <p:spTree>
      <p:nvGrpSpPr>
        <p:cNvPr id="1" name=""/>
        <p:cNvGrpSpPr/>
        <p:nvPr/>
      </p:nvGrpSpPr>
      <p:grpSpPr>
        <a:xfrm>
          <a:off x="0" y="0"/>
          <a:ext cx="0" cy="0"/>
          <a:chOff x="0" y="0"/>
          <a:chExt cx="0" cy="0"/>
        </a:xfrm>
      </p:grpSpPr>
      <p:sp>
        <p:nvSpPr>
          <p:cNvPr id="2" name="01_Title 1 (JU-Free)">
            <a:extLst>
              <a:ext uri="{FF2B5EF4-FFF2-40B4-BE49-F238E27FC236}">
                <a16:creationId xmlns:a16="http://schemas.microsoft.com/office/drawing/2014/main" id="{6A743437-5E20-7FAD-9DEB-C60F56F4C261}"/>
              </a:ext>
            </a:extLst>
          </p:cNvPr>
          <p:cNvSpPr>
            <a:spLocks noGrp="1"/>
          </p:cNvSpPr>
          <p:nvPr>
            <p:ph type="title" hasCustomPrompt="1"/>
          </p:nvPr>
        </p:nvSpPr>
        <p:spPr bwMode="gray">
          <a:xfrm>
            <a:off x="736600" y="952500"/>
            <a:ext cx="5359400" cy="546100"/>
          </a:xfrm>
        </p:spPr>
        <p:txBody>
          <a:bodyPr/>
          <a:lstStyle>
            <a:lvl1pPr>
              <a:defRPr/>
            </a:lvl1pPr>
          </a:lstStyle>
          <a:p>
            <a:r>
              <a:rPr lang="nl-NL" dirty="0"/>
              <a:t>[Titel]</a:t>
            </a:r>
            <a:endParaRPr lang="en-GB" dirty="0"/>
          </a:p>
        </p:txBody>
      </p:sp>
      <p:sp>
        <p:nvSpPr>
          <p:cNvPr id="3" name="02_Chapeau [PHJU] 2 (JU-Free)">
            <a:extLst>
              <a:ext uri="{FF2B5EF4-FFF2-40B4-BE49-F238E27FC236}">
                <a16:creationId xmlns:a16="http://schemas.microsoft.com/office/drawing/2014/main" id="{595EDEAD-EFB5-A7AE-9C74-62AC3C0BCFCA}"/>
              </a:ext>
            </a:extLst>
          </p:cNvPr>
          <p:cNvSpPr>
            <a:spLocks noGrp="1"/>
          </p:cNvSpPr>
          <p:nvPr>
            <p:ph type="subTitle" sz="quarter" idx="21" hasCustomPrompt="1"/>
          </p:nvPr>
        </p:nvSpPr>
        <p:spPr>
          <a:xfrm>
            <a:off x="736600" y="673100"/>
            <a:ext cx="5359400" cy="279400"/>
          </a:xfrm>
          <a:custGeom>
            <a:avLst/>
            <a:gdLst>
              <a:gd name="connsiteX0" fmla="*/ 0 w 5359400"/>
              <a:gd name="connsiteY0" fmla="*/ 0 h 279400"/>
              <a:gd name="connsiteX1" fmla="*/ 5359400 w 5359400"/>
              <a:gd name="connsiteY1" fmla="*/ 0 h 279400"/>
              <a:gd name="connsiteX2" fmla="*/ 5359400 w 5359400"/>
              <a:gd name="connsiteY2" fmla="*/ 279400 h 279400"/>
              <a:gd name="connsiteX3" fmla="*/ 0 w 5359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5359400" h="279400">
                <a:moveTo>
                  <a:pt x="0" y="0"/>
                </a:moveTo>
                <a:lnTo>
                  <a:pt x="5359400" y="0"/>
                </a:lnTo>
                <a:lnTo>
                  <a:pt x="5359400" y="279400"/>
                </a:lnTo>
                <a:lnTo>
                  <a:pt x="0" y="279400"/>
                </a:lnTo>
                <a:close/>
              </a:path>
            </a:pathLst>
          </a:custGeom>
          <a:noFill/>
          <a:ln/>
          <a:extLst>
            <a:ext uri="{909E8E84-426E-40DD-AFC4-6F175D3DCCD1}">
              <a14:hiddenFill xmlns:a14="http://schemas.microsoft.com/office/drawing/2010/main">
                <a:solidFill>
                  <a:srgbClr val="FFFFFF"/>
                </a:solidFill>
              </a14:hiddenFill>
            </a:ext>
          </a:extLst>
        </p:spPr>
        <p:txBody>
          <a:bodyPr wrap="square" lIns="0" tIns="0" rIns="0" bIns="0" anchor="t">
            <a:noAutofit/>
          </a:bodyPr>
          <a:lstStyle>
            <a:lvl1pPr marL="0" indent="0" algn="l">
              <a:lnSpc>
                <a:spcPct val="100000"/>
              </a:lnSpc>
              <a:spcBef>
                <a:spcPts val="0"/>
              </a:spcBef>
              <a:buFontTx/>
              <a:buNone/>
              <a:defRPr sz="1800" b="1">
                <a:solidFill>
                  <a:srgbClr val="FF7753"/>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marL="0" lvl="0" indent="0" algn="l" defTabSz="914400" rtl="0" eaLnBrk="1" latinLnBrk="0" hangingPunct="1">
              <a:lnSpc>
                <a:spcPct val="100000"/>
              </a:lnSpc>
              <a:spcBef>
                <a:spcPts val="0"/>
              </a:spcBef>
              <a:buFont typeface="Arial" panose="020B0604020202020204" pitchFamily="34" charset="0"/>
              <a:buNone/>
            </a:pPr>
            <a:r>
              <a:rPr lang="nl-NL" dirty="0"/>
              <a:t>[Kopregel]</a:t>
            </a:r>
          </a:p>
        </p:txBody>
      </p:sp>
      <p:sp>
        <p:nvSpPr>
          <p:cNvPr id="6" name="03_Frame picture 3{PHJU} (JU-Free)">
            <a:extLst>
              <a:ext uri="{FF2B5EF4-FFF2-40B4-BE49-F238E27FC236}">
                <a16:creationId xmlns:a16="http://schemas.microsoft.com/office/drawing/2014/main" id="{211D9728-AB34-6E0F-6C3A-9B13853F7A42}"/>
              </a:ext>
            </a:extLst>
          </p:cNvPr>
          <p:cNvSpPr>
            <a:spLocks noGrp="1"/>
          </p:cNvSpPr>
          <p:nvPr>
            <p:ph type="pic" sz="quarter" idx="20" hasCustomPrompt="1"/>
          </p:nvPr>
        </p:nvSpPr>
        <p:spPr bwMode="gray">
          <a:xfrm>
            <a:off x="7162800" y="0"/>
            <a:ext cx="5029200" cy="6858000"/>
          </a:xfrm>
        </p:spPr>
        <p:txBody>
          <a:bodyPr/>
          <a:lstStyle>
            <a:lvl1pPr>
              <a:defRPr sz="330">
                <a:latin typeface="Arial" panose="020B0604020202020204" pitchFamily="34" charset="0"/>
              </a:defRPr>
            </a:lvl1pPr>
          </a:lstStyle>
          <a:p>
            <a:r>
              <a:rPr lang="nl-NL" dirty="0"/>
              <a:t> </a:t>
            </a:r>
          </a:p>
        </p:txBody>
      </p:sp>
      <p:sp>
        <p:nvSpPr>
          <p:cNvPr id="7" name="04_Rectangle 4{PHJU} (JU-Free)">
            <a:extLst>
              <a:ext uri="{FF2B5EF4-FFF2-40B4-BE49-F238E27FC236}">
                <a16:creationId xmlns:a16="http://schemas.microsoft.com/office/drawing/2014/main" id="{E1B56CC4-EB8A-BAAA-3CD0-000CE13B4C8F}"/>
              </a:ext>
            </a:extLst>
          </p:cNvPr>
          <p:cNvSpPr txBox="1">
            <a:spLocks noGrp="1"/>
          </p:cNvSpPr>
          <p:nvPr userDrawn="1">
            <p:ph type="body" idx="1000" hasCustomPrompt="1"/>
          </p:nvPr>
        </p:nvSpPr>
        <p:spPr bwMode="invGray">
          <a:xfrm>
            <a:off x="10071100" y="5892800"/>
            <a:ext cx="1473200" cy="431800"/>
          </a:xfrm>
          <a:custGeom>
            <a:avLst/>
            <a:gdLst>
              <a:gd name="connsiteX0" fmla="*/ 0 w 1473200"/>
              <a:gd name="connsiteY0" fmla="*/ 0 h 431800"/>
              <a:gd name="connsiteX1" fmla="*/ 1473200 w 1473200"/>
              <a:gd name="connsiteY1" fmla="*/ 0 h 431800"/>
              <a:gd name="connsiteX2" fmla="*/ 1473200 w 1473200"/>
              <a:gd name="connsiteY2" fmla="*/ 431800 h 431800"/>
              <a:gd name="connsiteX3" fmla="*/ 0 w 1473200"/>
              <a:gd name="connsiteY3" fmla="*/ 431800 h 431800"/>
            </a:gdLst>
            <a:ahLst/>
            <a:cxnLst>
              <a:cxn ang="0">
                <a:pos x="connsiteX0" y="connsiteY0"/>
              </a:cxn>
              <a:cxn ang="0">
                <a:pos x="connsiteX1" y="connsiteY1"/>
              </a:cxn>
              <a:cxn ang="0">
                <a:pos x="connsiteX2" y="connsiteY2"/>
              </a:cxn>
              <a:cxn ang="0">
                <a:pos x="connsiteX3" y="connsiteY3"/>
              </a:cxn>
            </a:cxnLst>
            <a:rect l="l" t="t" r="r" b="b"/>
            <a:pathLst>
              <a:path w="1473200" h="431800">
                <a:moveTo>
                  <a:pt x="0" y="0"/>
                </a:moveTo>
                <a:lnTo>
                  <a:pt x="1473200" y="0"/>
                </a:lnTo>
                <a:lnTo>
                  <a:pt x="1473200" y="431800"/>
                </a:lnTo>
                <a:lnTo>
                  <a:pt x="0" y="431800"/>
                </a:lnTo>
                <a:close/>
              </a:path>
            </a:pathLst>
          </a:custGeom>
          <a:blipFill>
            <a:blip r:embed="rId2">
              <a:extLst>
                <a:ext uri="{96DAC541-7B7A-43D3-8B79-37D633B846F1}">
                  <asvg:svgBlip xmlns:asvg="http://schemas.microsoft.com/office/drawing/2016/SVG/main" r:embed="rId3"/>
                </a:ext>
              </a:extLst>
            </a:blip>
            <a:stretch>
              <a:fillRect/>
            </a:stretch>
          </a:blipFill>
          <a:ln w="0" cap="flat" cmpd="sng" algn="ctr">
            <a:solidFill>
              <a:srgbClr val="FFFFFF">
                <a:alpha val="0"/>
              </a:srgbClr>
            </a:solidFill>
            <a:prstDash val="solid"/>
            <a:round/>
            <a:headEnd type="none" w="med" len="med"/>
            <a:tailEnd type="none" w="med" len="med"/>
          </a:ln>
        </p:spPr>
        <p:txBody>
          <a:bodyPr wrap="square" lIns="0" tIns="0" rIns="0" bIns="0" anchor="t">
            <a:noAutofit/>
          </a:bodyPr>
          <a:lstStyle>
            <a:lvl1pPr marL="0" indent="0" algn="l" defTabSz="914400" rtl="0" eaLnBrk="1" latinLnBrk="0" hangingPunct="1">
              <a:lnSpc>
                <a:spcPct val="100000"/>
              </a:lnSpc>
              <a:spcBef>
                <a:spcPct val="0"/>
              </a:spcBef>
              <a:buFontTx/>
              <a:buNone/>
              <a:defRPr sz="330" kern="1200">
                <a:solidFill>
                  <a:schemeClr val="tx1"/>
                </a:solidFill>
                <a:latin typeface="Arial" panose="020B0604020202020204" pitchFamily="34" charset="0"/>
                <a:ea typeface="+mn-ea"/>
                <a:cs typeface="+mn-cs"/>
              </a:defRPr>
            </a:lvl1pPr>
            <a:lvl2pPr marL="0" indent="0" algn="l" defTabSz="914400" rtl="0" eaLnBrk="1" latinLnBrk="0" hangingPunct="1">
              <a:lnSpc>
                <a:spcPct val="100000"/>
              </a:lnSpc>
              <a:spcBef>
                <a:spcPct val="0"/>
              </a:spcBef>
              <a:buFontTx/>
              <a:buNone/>
              <a:defRPr sz="2800" kern="1200">
                <a:solidFill>
                  <a:schemeClr val="tx1"/>
                </a:solidFill>
                <a:latin typeface="+mn-lt"/>
                <a:ea typeface="+mn-ea"/>
                <a:cs typeface="+mn-cs"/>
              </a:defRPr>
            </a:lvl2pPr>
            <a:lvl3pPr marL="0" indent="0" algn="l" defTabSz="914400" rtl="0" eaLnBrk="1" latinLnBrk="0" hangingPunct="1">
              <a:lnSpc>
                <a:spcPct val="100000"/>
              </a:lnSpc>
              <a:spcBef>
                <a:spcPct val="0"/>
              </a:spcBef>
              <a:buFontTx/>
              <a:buNone/>
              <a:defRPr sz="2800" kern="1200">
                <a:solidFill>
                  <a:schemeClr val="tx1"/>
                </a:solidFill>
                <a:latin typeface="+mn-lt"/>
                <a:ea typeface="+mn-ea"/>
                <a:cs typeface="+mn-cs"/>
              </a:defRPr>
            </a:lvl3pPr>
            <a:lvl4pPr marL="0" indent="0" algn="l" defTabSz="914400" rtl="0" eaLnBrk="1" latinLnBrk="0" hangingPunct="1">
              <a:lnSpc>
                <a:spcPct val="100000"/>
              </a:lnSpc>
              <a:spcBef>
                <a:spcPct val="0"/>
              </a:spcBef>
              <a:buFontTx/>
              <a:buNone/>
              <a:defRPr sz="2800" kern="1200">
                <a:solidFill>
                  <a:schemeClr val="tx1"/>
                </a:solidFill>
                <a:latin typeface="+mn-lt"/>
                <a:ea typeface="+mn-ea"/>
                <a:cs typeface="+mn-cs"/>
              </a:defRPr>
            </a:lvl4pPr>
            <a:lvl5pPr marL="0" indent="0" algn="l" defTabSz="914400" rtl="0" eaLnBrk="1" latinLnBrk="0" hangingPunct="1">
              <a:lnSpc>
                <a:spcPct val="100000"/>
              </a:lnSpc>
              <a:spcBef>
                <a:spcPct val="0"/>
              </a:spcBef>
              <a:buFontTx/>
              <a:buNone/>
              <a:defRPr sz="2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l-NL"/>
              <a:t> </a:t>
            </a:r>
            <a:endParaRPr lang="en-GB"/>
          </a:p>
        </p:txBody>
      </p:sp>
      <p:sp>
        <p:nvSpPr>
          <p:cNvPr id="8" name="05_Placeholder 5[PHJU] (JU-Free)">
            <a:extLst>
              <a:ext uri="{FF2B5EF4-FFF2-40B4-BE49-F238E27FC236}">
                <a16:creationId xmlns:a16="http://schemas.microsoft.com/office/drawing/2014/main" id="{0D4E51C1-37A5-8C11-4994-D6D8F219709A}"/>
              </a:ext>
            </a:extLst>
          </p:cNvPr>
          <p:cNvSpPr>
            <a:spLocks noGrp="1"/>
          </p:cNvSpPr>
          <p:nvPr>
            <p:ph type="body" sz="quarter" idx="13" hasCustomPrompt="1"/>
          </p:nvPr>
        </p:nvSpPr>
        <p:spPr bwMode="gray">
          <a:xfrm>
            <a:off x="736600" y="1816100"/>
            <a:ext cx="5359400" cy="3822700"/>
          </a:xfrm>
        </p:spPr>
        <p:txBody>
          <a:bodyPr/>
          <a:lstStyle>
            <a:lvl1pPr>
              <a:spcBef>
                <a:spcPts val="0"/>
              </a:spcBef>
              <a:defRPr sz="1600"/>
            </a:lvl1pPr>
          </a:lstStyle>
          <a:p>
            <a:pPr lvl="0"/>
            <a:r>
              <a:rPr lang="nl-NL" dirty="0"/>
              <a:t>[Tekst]</a:t>
            </a:r>
            <a:endParaRPr lang="en-GB" dirty="0"/>
          </a:p>
        </p:txBody>
      </p:sp>
      <p:sp>
        <p:nvSpPr>
          <p:cNvPr id="11" name="06_Instruction 6 (JU-Free)">
            <a:extLst>
              <a:ext uri="{FF2B5EF4-FFF2-40B4-BE49-F238E27FC236}">
                <a16:creationId xmlns:a16="http://schemas.microsoft.com/office/drawing/2014/main" id="{7EE0C652-3C2B-16AA-2C83-8AB98A2DA451}"/>
              </a:ext>
            </a:extLst>
          </p:cNvPr>
          <p:cNvSpPr>
            <a:spLocks noGrp="1"/>
          </p:cNvSpPr>
          <p:nvPr>
            <p:ph type="body" sz="quarter" idx="14" hasCustomPrompt="1"/>
          </p:nvPr>
        </p:nvSpPr>
        <p:spPr bwMode="gray">
          <a:xfrm>
            <a:off x="-2160000" y="3428998"/>
            <a:ext cx="2052000" cy="3429002"/>
          </a:xfrm>
          <a:solidFill>
            <a:srgbClr val="FFFFFF"/>
          </a:solidFill>
          <a:ln w="25400">
            <a:solidFill>
              <a:schemeClr val="accent1"/>
            </a:solidFill>
          </a:ln>
        </p:spPr>
        <p:txBody>
          <a:bodyPr lIns="36000" tIns="36000" rIns="36000" bIns="36000"/>
          <a:lstStyle>
            <a:lvl1pPr marL="127" indent="0">
              <a:lnSpc>
                <a:spcPct val="99000"/>
              </a:lnSpc>
              <a:spcBef>
                <a:spcPts val="1"/>
              </a:spcBef>
              <a:spcAft>
                <a:spcPts val="1"/>
              </a:spcAft>
              <a:buNone/>
              <a:defRPr sz="1050" b="0">
                <a:latin typeface="Arial" panose="020B0604020202020204" pitchFamily="34" charset="0"/>
                <a:cs typeface="Arial" panose="020B0604020202020204" pitchFamily="34" charset="0"/>
              </a:defRPr>
            </a:lvl1pPr>
            <a:lvl2pPr marL="0" indent="0">
              <a:buNone/>
              <a:defRPr sz="1100" b="0"/>
            </a:lvl2pPr>
            <a:lvl3pPr marL="0" indent="0">
              <a:buNone/>
              <a:defRPr sz="1100" b="0"/>
            </a:lvl3pPr>
            <a:lvl4pPr marL="0" indent="0">
              <a:buFont typeface="Arial" panose="020B0604020202020204" pitchFamily="34" charset="0"/>
              <a:buNone/>
              <a:defRPr sz="1100" b="0"/>
            </a:lvl4pPr>
            <a:lvl5pPr marL="127" indent="0">
              <a:lnSpc>
                <a:spcPct val="99000"/>
              </a:lnSpc>
              <a:spcBef>
                <a:spcPts val="1"/>
              </a:spcBef>
              <a:spcAft>
                <a:spcPts val="1"/>
              </a:spcAft>
              <a:buFont typeface="Arial" panose="020B0604020202020204" pitchFamily="34" charset="0"/>
              <a:buNone/>
              <a:defRPr sz="1050" b="0">
                <a:latin typeface="Arial" panose="020B0604020202020204" pitchFamily="34" charset="0"/>
                <a:cs typeface="Arial" panose="020B0604020202020204" pitchFamily="34" charset="0"/>
              </a:defRPr>
            </a:lvl5pPr>
          </a:lstStyle>
          <a:p>
            <a:pPr lvl="0"/>
            <a:r>
              <a:rPr lang="nl-NL" dirty="0"/>
              <a:t>Voeg je een foto in dan komt deze automatisch achter het logo.</a:t>
            </a:r>
            <a:br>
              <a:rPr lang="nl-NL" dirty="0"/>
            </a:br>
            <a:r>
              <a:rPr lang="nl-NL" dirty="0"/>
              <a:t>Wil je later de foto wijzigen, verwijder dan eerst de foto en klik dan in het lint hierboven op Start | Opnieuw instellen. Voeg daarna een nieuwe foto in. Zo komt de foto automatisch weer achter de vorm. </a:t>
            </a:r>
            <a:br>
              <a:rPr lang="nl-NL" dirty="0"/>
            </a:br>
            <a:br>
              <a:rPr lang="nl-NL" dirty="0"/>
            </a:br>
            <a:br>
              <a:rPr lang="nl-NL" dirty="0"/>
            </a:br>
            <a:br>
              <a:rPr lang="nl-NL" dirty="0"/>
            </a:br>
            <a:br>
              <a:rPr lang="nl-NL" dirty="0"/>
            </a:br>
            <a:br>
              <a:rPr lang="nl-NL" dirty="0"/>
            </a:br>
            <a:r>
              <a:rPr lang="nl-NL" dirty="0"/>
              <a:t>Deze uitleg wordt niet geprint of getoond in de presentatie. Om deze uitleg te verwijderen: klik op de rand van het frame en de rand van de afbeelding, en kies delete.</a:t>
            </a:r>
          </a:p>
          <a:p>
            <a:pPr lvl="4"/>
            <a:endParaRPr lang="nl-NL" dirty="0"/>
          </a:p>
        </p:txBody>
      </p:sp>
      <p:sp>
        <p:nvSpPr>
          <p:cNvPr id="12" name="07_Instruction 7{PHJU} (JU-Free)">
            <a:extLst>
              <a:ext uri="{FF2B5EF4-FFF2-40B4-BE49-F238E27FC236}">
                <a16:creationId xmlns:a16="http://schemas.microsoft.com/office/drawing/2014/main" id="{16B9FEEF-9F03-865F-5D12-45CB874CEB4B}"/>
              </a:ext>
            </a:extLst>
          </p:cNvPr>
          <p:cNvSpPr>
            <a:spLocks noGrp="1" noChangeAspect="1"/>
          </p:cNvSpPr>
          <p:nvPr>
            <p:ph type="body" sz="quarter" idx="15" hasCustomPrompt="1"/>
          </p:nvPr>
        </p:nvSpPr>
        <p:spPr bwMode="gray">
          <a:xfrm>
            <a:off x="-1994799" y="5095371"/>
            <a:ext cx="1465333" cy="756000"/>
          </a:xfrm>
          <a:blipFill>
            <a:blip r:embed="rId4"/>
            <a:stretch>
              <a:fillRect/>
            </a:stretch>
          </a:blipFill>
          <a:ln w="0" cap="flat" cmpd="sng" algn="ctr">
            <a:solidFill>
              <a:prstClr val="black">
                <a:alpha val="0"/>
              </a:prstClr>
            </a:solidFill>
            <a:prstDash val="solid"/>
            <a:round/>
            <a:headEnd type="none" w="med" len="med"/>
            <a:tailEnd type="none" w="med" len="med"/>
          </a:ln>
        </p:spPr>
        <p:txBody>
          <a:bodyPr/>
          <a:lstStyle>
            <a:lvl1pPr marL="0" indent="0">
              <a:lnSpc>
                <a:spcPct val="99000"/>
              </a:lnSpc>
              <a:buNone/>
              <a:defRPr sz="330" b="0">
                <a:latin typeface="Arial" panose="020B0604020202020204" pitchFamily="34" charset="0"/>
              </a:defRPr>
            </a:lvl1pPr>
            <a:lvl2pPr marL="0" indent="0">
              <a:lnSpc>
                <a:spcPct val="99000"/>
              </a:lnSpc>
              <a:buNone/>
              <a:defRPr sz="1000" b="0"/>
            </a:lvl2pPr>
            <a:lvl3pPr marL="0" indent="0">
              <a:lnSpc>
                <a:spcPct val="99000"/>
              </a:lnSpc>
              <a:buNone/>
              <a:defRPr sz="1000" b="0"/>
            </a:lvl3pPr>
            <a:lvl4pPr marL="0" indent="0">
              <a:lnSpc>
                <a:spcPct val="99000"/>
              </a:lnSpc>
              <a:buFont typeface="Arial" panose="020B0604020202020204" pitchFamily="34" charset="0"/>
              <a:buNone/>
              <a:defRPr sz="1000" b="0"/>
            </a:lvl4pPr>
            <a:lvl5pPr marL="0" indent="0">
              <a:lnSpc>
                <a:spcPct val="99000"/>
              </a:lnSpc>
              <a:buFont typeface="Arial" panose="020B0604020202020204" pitchFamily="34" charset="0"/>
              <a:buNone/>
              <a:defRPr sz="1000" b="0"/>
            </a:lvl5pPr>
            <a:lvl6pPr marL="0" indent="0">
              <a:lnSpc>
                <a:spcPct val="99000"/>
              </a:lnSpc>
              <a:buFont typeface="Arial" panose="020B0604020202020204" pitchFamily="34" charset="0"/>
              <a:buNone/>
              <a:defRPr sz="1000" b="0"/>
            </a:lvl6pPr>
            <a:lvl7pPr marL="0" indent="0">
              <a:lnSpc>
                <a:spcPct val="99000"/>
              </a:lnSpc>
              <a:buFont typeface="Arial" panose="020B0604020202020204" pitchFamily="34" charset="0"/>
              <a:buNone/>
              <a:defRPr sz="1000" b="0"/>
            </a:lvl7pPr>
            <a:lvl8pPr marL="0" indent="0">
              <a:lnSpc>
                <a:spcPct val="99000"/>
              </a:lnSpc>
              <a:buFont typeface="Arial" panose="020B0604020202020204" pitchFamily="34" charset="0"/>
              <a:buNone/>
              <a:defRPr sz="1000" b="0"/>
            </a:lvl8pPr>
            <a:lvl9pPr marL="0" indent="0">
              <a:lnSpc>
                <a:spcPct val="99000"/>
              </a:lnSpc>
              <a:buFont typeface="Arial" panose="020B0604020202020204" pitchFamily="34" charset="0"/>
              <a:buNone/>
              <a:defRPr sz="1000" b="0"/>
            </a:lvl9pPr>
          </a:lstStyle>
          <a:p>
            <a:pPr lvl="0"/>
            <a:r>
              <a:rPr lang="nl-NL"/>
              <a:t> </a:t>
            </a:r>
            <a:endParaRPr lang="nl-NL" dirty="0"/>
          </a:p>
        </p:txBody>
      </p:sp>
      <p:sp>
        <p:nvSpPr>
          <p:cNvPr id="14" name="08_Instruction 8 (JU-Free)">
            <a:extLst>
              <a:ext uri="{FF2B5EF4-FFF2-40B4-BE49-F238E27FC236}">
                <a16:creationId xmlns:a16="http://schemas.microsoft.com/office/drawing/2014/main" id="{8EF0CA90-1599-15C3-3B41-0C44AB3F2390}"/>
              </a:ext>
            </a:extLst>
          </p:cNvPr>
          <p:cNvSpPr>
            <a:spLocks noGrp="1"/>
          </p:cNvSpPr>
          <p:nvPr>
            <p:ph type="body" sz="quarter" idx="17" hasCustomPrompt="1"/>
          </p:nvPr>
        </p:nvSpPr>
        <p:spPr bwMode="gray">
          <a:xfrm>
            <a:off x="-2160000" y="0"/>
            <a:ext cx="2052000" cy="2340000"/>
          </a:xfrm>
          <a:solidFill>
            <a:srgbClr val="FFFFFF"/>
          </a:solidFill>
          <a:ln w="25400">
            <a:solidFill>
              <a:schemeClr val="accent1"/>
            </a:solidFill>
          </a:ln>
        </p:spPr>
        <p:txBody>
          <a:bodyPr lIns="36000" tIns="36000" rIns="36000" bIns="36000"/>
          <a:lstStyle>
            <a:lvl1pPr marL="127" indent="0">
              <a:lnSpc>
                <a:spcPct val="99000"/>
              </a:lnSpc>
              <a:spcBef>
                <a:spcPts val="1"/>
              </a:spcBef>
              <a:spcAft>
                <a:spcPts val="1"/>
              </a:spcAft>
              <a:buNone/>
              <a:defRPr sz="1050" b="0">
                <a:solidFill>
                  <a:schemeClr val="tx1"/>
                </a:solidFill>
                <a:latin typeface="Arial" panose="020B0604020202020204" pitchFamily="34" charset="0"/>
                <a:cs typeface="Arial" panose="020B0604020202020204" pitchFamily="34" charset="0"/>
              </a:defRPr>
            </a:lvl1pPr>
            <a:lvl2pPr marL="0" indent="0">
              <a:buNone/>
              <a:defRPr sz="1100" b="0"/>
            </a:lvl2pPr>
            <a:lvl3pPr marL="0" indent="0">
              <a:buNone/>
              <a:defRPr sz="1100" b="0"/>
            </a:lvl3pPr>
            <a:lvl4pPr marL="0" indent="0">
              <a:buFont typeface="Arial" panose="020B0604020202020204" pitchFamily="34" charset="0"/>
              <a:buNone/>
              <a:defRPr sz="1100" b="0"/>
            </a:lvl4pPr>
            <a:lvl5pPr marL="127" indent="0">
              <a:lnSpc>
                <a:spcPct val="99000"/>
              </a:lnSpc>
              <a:spcBef>
                <a:spcPts val="1"/>
              </a:spcBef>
              <a:spcAft>
                <a:spcPts val="1"/>
              </a:spcAft>
              <a:buFont typeface="Arial" panose="020B0604020202020204" pitchFamily="34" charset="0"/>
              <a:buNone/>
              <a:defRPr sz="1050" b="0">
                <a:solidFill>
                  <a:schemeClr val="tx1"/>
                </a:solidFill>
              </a:defRPr>
            </a:lvl5pPr>
          </a:lstStyle>
          <a:p>
            <a:pPr lvl="0"/>
            <a:r>
              <a:rPr lang="nl-NL" dirty="0"/>
              <a:t>Als de titel meerdere regels bevat, schuift in PowerPoint het </a:t>
            </a:r>
            <a:r>
              <a:rPr lang="nl-NL" dirty="0" err="1"/>
              <a:t>tekstvak</a:t>
            </a:r>
            <a:r>
              <a:rPr lang="nl-NL" dirty="0"/>
              <a:t> niet automatisch omlaag.</a:t>
            </a:r>
            <a:br>
              <a:rPr lang="nl-NL" dirty="0"/>
            </a:br>
            <a:r>
              <a:rPr lang="nl-NL" dirty="0"/>
              <a:t>Is de titel meer dan één regel, voeg dan in het </a:t>
            </a:r>
            <a:r>
              <a:rPr lang="nl-NL" dirty="0" err="1"/>
              <a:t>tekstvak</a:t>
            </a:r>
            <a:r>
              <a:rPr lang="nl-NL" dirty="0"/>
              <a:t> eerst een paar witregels in, of sleep het </a:t>
            </a:r>
            <a:r>
              <a:rPr lang="nl-NL" dirty="0" err="1"/>
              <a:t>tekstvak</a:t>
            </a:r>
            <a:r>
              <a:rPr lang="nl-NL" dirty="0"/>
              <a:t> naar beneden.</a:t>
            </a:r>
            <a:br>
              <a:rPr lang="nl-NL" dirty="0"/>
            </a:br>
            <a:br>
              <a:rPr lang="nl-NL" dirty="0"/>
            </a:br>
            <a:r>
              <a:rPr lang="nl-NL" dirty="0"/>
              <a:t>Deze uitleg wordt niet geprint of getoond in de presentatie. Om deze uitleg te verwijderen: klik op de rand van het frame met de uitleg en kies delete.</a:t>
            </a:r>
          </a:p>
          <a:p>
            <a:pPr lvl="4"/>
            <a:endParaRPr lang="nl-NL" dirty="0"/>
          </a:p>
        </p:txBody>
      </p:sp>
    </p:spTree>
    <p:extLst>
      <p:ext uri="{BB962C8B-B14F-4D97-AF65-F5344CB8AC3E}">
        <p14:creationId xmlns:p14="http://schemas.microsoft.com/office/powerpoint/2010/main" val="241280793"/>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el+tekst+afbeelding (donker)]">
    <p:spTree>
      <p:nvGrpSpPr>
        <p:cNvPr id="1" name=""/>
        <p:cNvGrpSpPr/>
        <p:nvPr/>
      </p:nvGrpSpPr>
      <p:grpSpPr>
        <a:xfrm>
          <a:off x="0" y="0"/>
          <a:ext cx="0" cy="0"/>
          <a:chOff x="0" y="0"/>
          <a:chExt cx="0" cy="0"/>
        </a:xfrm>
      </p:grpSpPr>
      <p:sp>
        <p:nvSpPr>
          <p:cNvPr id="2" name="01_Title 1 (JU-Free)">
            <a:extLst>
              <a:ext uri="{FF2B5EF4-FFF2-40B4-BE49-F238E27FC236}">
                <a16:creationId xmlns:a16="http://schemas.microsoft.com/office/drawing/2014/main" id="{6A743437-5E20-7FAD-9DEB-C60F56F4C261}"/>
              </a:ext>
            </a:extLst>
          </p:cNvPr>
          <p:cNvSpPr>
            <a:spLocks noGrp="1"/>
          </p:cNvSpPr>
          <p:nvPr>
            <p:ph type="title" hasCustomPrompt="1"/>
          </p:nvPr>
        </p:nvSpPr>
        <p:spPr bwMode="gray">
          <a:xfrm>
            <a:off x="736600" y="952500"/>
            <a:ext cx="5359400" cy="546100"/>
          </a:xfrm>
        </p:spPr>
        <p:txBody>
          <a:bodyPr/>
          <a:lstStyle>
            <a:lvl1pPr>
              <a:defRPr/>
            </a:lvl1pPr>
          </a:lstStyle>
          <a:p>
            <a:r>
              <a:rPr lang="nl-NL" dirty="0"/>
              <a:t>[Titel]</a:t>
            </a:r>
            <a:endParaRPr lang="en-GB" dirty="0"/>
          </a:p>
        </p:txBody>
      </p:sp>
      <p:sp>
        <p:nvSpPr>
          <p:cNvPr id="4" name="02_Chapeau [PHJU] 2 (JU-Free)">
            <a:extLst>
              <a:ext uri="{FF2B5EF4-FFF2-40B4-BE49-F238E27FC236}">
                <a16:creationId xmlns:a16="http://schemas.microsoft.com/office/drawing/2014/main" id="{36FEB5FF-A028-951C-FAD6-B0DD8DC0EC72}"/>
              </a:ext>
            </a:extLst>
          </p:cNvPr>
          <p:cNvSpPr>
            <a:spLocks noGrp="1"/>
          </p:cNvSpPr>
          <p:nvPr>
            <p:ph type="subTitle" sz="quarter" idx="23" hasCustomPrompt="1"/>
          </p:nvPr>
        </p:nvSpPr>
        <p:spPr>
          <a:xfrm>
            <a:off x="736600" y="673100"/>
            <a:ext cx="5359400" cy="279400"/>
          </a:xfrm>
          <a:custGeom>
            <a:avLst/>
            <a:gdLst>
              <a:gd name="connsiteX0" fmla="*/ 0 w 5359400"/>
              <a:gd name="connsiteY0" fmla="*/ 0 h 279400"/>
              <a:gd name="connsiteX1" fmla="*/ 5359400 w 5359400"/>
              <a:gd name="connsiteY1" fmla="*/ 0 h 279400"/>
              <a:gd name="connsiteX2" fmla="*/ 5359400 w 5359400"/>
              <a:gd name="connsiteY2" fmla="*/ 279400 h 279400"/>
              <a:gd name="connsiteX3" fmla="*/ 0 w 5359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5359400" h="279400">
                <a:moveTo>
                  <a:pt x="0" y="0"/>
                </a:moveTo>
                <a:lnTo>
                  <a:pt x="5359400" y="0"/>
                </a:lnTo>
                <a:lnTo>
                  <a:pt x="5359400" y="279400"/>
                </a:lnTo>
                <a:lnTo>
                  <a:pt x="0" y="279400"/>
                </a:lnTo>
                <a:close/>
              </a:path>
            </a:pathLst>
          </a:custGeom>
          <a:noFill/>
          <a:ln/>
          <a:extLst>
            <a:ext uri="{909E8E84-426E-40DD-AFC4-6F175D3DCCD1}">
              <a14:hiddenFill xmlns:a14="http://schemas.microsoft.com/office/drawing/2010/main">
                <a:solidFill>
                  <a:srgbClr val="FFFFFF"/>
                </a:solidFill>
              </a14:hiddenFill>
            </a:ext>
          </a:extLst>
        </p:spPr>
        <p:txBody>
          <a:bodyPr wrap="square" lIns="0" tIns="0" rIns="0" bIns="0" anchor="t">
            <a:noAutofit/>
          </a:bodyPr>
          <a:lstStyle>
            <a:lvl1pPr marL="0" indent="0" algn="l">
              <a:lnSpc>
                <a:spcPct val="100000"/>
              </a:lnSpc>
              <a:spcBef>
                <a:spcPts val="0"/>
              </a:spcBef>
              <a:buFontTx/>
              <a:buNone/>
              <a:defRPr sz="1800" b="1">
                <a:solidFill>
                  <a:srgbClr val="FF7753"/>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marL="0" lvl="0" indent="0" algn="l" defTabSz="914400" rtl="0" eaLnBrk="1" latinLnBrk="0" hangingPunct="1">
              <a:lnSpc>
                <a:spcPct val="100000"/>
              </a:lnSpc>
              <a:spcBef>
                <a:spcPts val="0"/>
              </a:spcBef>
              <a:buFont typeface="Arial" panose="020B0604020202020204" pitchFamily="34" charset="0"/>
              <a:buNone/>
            </a:pPr>
            <a:r>
              <a:rPr lang="nl-NL" dirty="0"/>
              <a:t>[Kopregel]</a:t>
            </a:r>
          </a:p>
        </p:txBody>
      </p:sp>
      <p:sp>
        <p:nvSpPr>
          <p:cNvPr id="6" name="03_Frame picture 3{PHJU} (JU-Free)">
            <a:extLst>
              <a:ext uri="{FF2B5EF4-FFF2-40B4-BE49-F238E27FC236}">
                <a16:creationId xmlns:a16="http://schemas.microsoft.com/office/drawing/2014/main" id="{211D9728-AB34-6E0F-6C3A-9B13853F7A42}"/>
              </a:ext>
            </a:extLst>
          </p:cNvPr>
          <p:cNvSpPr>
            <a:spLocks noGrp="1"/>
          </p:cNvSpPr>
          <p:nvPr>
            <p:ph type="pic" sz="quarter" idx="20" hasCustomPrompt="1"/>
          </p:nvPr>
        </p:nvSpPr>
        <p:spPr bwMode="gray">
          <a:xfrm>
            <a:off x="7162800" y="0"/>
            <a:ext cx="5029200" cy="6858000"/>
          </a:xfrm>
        </p:spPr>
        <p:txBody>
          <a:bodyPr/>
          <a:lstStyle>
            <a:lvl1pPr>
              <a:defRPr sz="330">
                <a:latin typeface="Arial" panose="020B0604020202020204" pitchFamily="34" charset="0"/>
              </a:defRPr>
            </a:lvl1pPr>
          </a:lstStyle>
          <a:p>
            <a:r>
              <a:rPr lang="nl-NL" dirty="0"/>
              <a:t> </a:t>
            </a:r>
          </a:p>
        </p:txBody>
      </p:sp>
      <p:sp>
        <p:nvSpPr>
          <p:cNvPr id="3" name="04_Rectangle 4{PHJU} (JU-Free)">
            <a:extLst>
              <a:ext uri="{FF2B5EF4-FFF2-40B4-BE49-F238E27FC236}">
                <a16:creationId xmlns:a16="http://schemas.microsoft.com/office/drawing/2014/main" id="{AD4FFE08-2986-8468-6D66-203092E5ED52}"/>
              </a:ext>
            </a:extLst>
          </p:cNvPr>
          <p:cNvSpPr>
            <a:spLocks noGrp="1"/>
          </p:cNvSpPr>
          <p:nvPr>
            <p:ph type="body" sz="quarter" idx="11" hasCustomPrompt="1"/>
          </p:nvPr>
        </p:nvSpPr>
        <p:spPr bwMode="gray">
          <a:xfrm>
            <a:off x="10071100" y="5895975"/>
            <a:ext cx="1479550" cy="434975"/>
          </a:xfrm>
          <a:custGeom>
            <a:avLst/>
            <a:gdLst>
              <a:gd name="connsiteX0" fmla="*/ 0 w 1479550"/>
              <a:gd name="connsiteY0" fmla="*/ 0 h 434975"/>
              <a:gd name="connsiteX1" fmla="*/ 1479550 w 1479550"/>
              <a:gd name="connsiteY1" fmla="*/ 0 h 434975"/>
              <a:gd name="connsiteX2" fmla="*/ 1479550 w 1479550"/>
              <a:gd name="connsiteY2" fmla="*/ 434975 h 434975"/>
              <a:gd name="connsiteX3" fmla="*/ 0 w 1479550"/>
              <a:gd name="connsiteY3" fmla="*/ 434975 h 434975"/>
            </a:gdLst>
            <a:ahLst/>
            <a:cxnLst>
              <a:cxn ang="0">
                <a:pos x="connsiteX0" y="connsiteY0"/>
              </a:cxn>
              <a:cxn ang="0">
                <a:pos x="connsiteX1" y="connsiteY1"/>
              </a:cxn>
              <a:cxn ang="0">
                <a:pos x="connsiteX2" y="connsiteY2"/>
              </a:cxn>
              <a:cxn ang="0">
                <a:pos x="connsiteX3" y="connsiteY3"/>
              </a:cxn>
            </a:cxnLst>
            <a:rect l="l" t="t" r="r" b="b"/>
            <a:pathLst>
              <a:path w="1479550" h="434975">
                <a:moveTo>
                  <a:pt x="0" y="0"/>
                </a:moveTo>
                <a:lnTo>
                  <a:pt x="1479550" y="0"/>
                </a:lnTo>
                <a:lnTo>
                  <a:pt x="1479550" y="434975"/>
                </a:lnTo>
                <a:lnTo>
                  <a:pt x="0" y="434975"/>
                </a:lnTo>
                <a:close/>
              </a:path>
            </a:pathLst>
          </a:custGeom>
          <a:blipFill>
            <a:blip r:embed="rId2">
              <a:extLst>
                <a:ext uri="{96DAC541-7B7A-43D3-8B79-37D633B846F1}">
                  <asvg:svgBlip xmlns:asvg="http://schemas.microsoft.com/office/drawing/2016/SVG/main" r:embed="rId3"/>
                </a:ext>
              </a:extLst>
            </a:blip>
            <a:stretch>
              <a:fillRect/>
            </a:stretch>
          </a:blipFill>
          <a:ln w="0" cap="flat" cmpd="sng" algn="ctr">
            <a:solidFill>
              <a:srgbClr val="000000">
                <a:alpha val="0"/>
              </a:srgbClr>
            </a:solidFill>
            <a:prstDash val="solid"/>
            <a:round/>
            <a:headEnd type="none" w="med" len="med"/>
            <a:tailEnd type="none" w="med" len="med"/>
          </a:ln>
        </p:spPr>
        <p:txBody>
          <a:bodyPr wrap="square" lIns="0" tIns="0" rIns="0" bIns="0" anchor="t">
            <a:noAutofit/>
          </a:bodyPr>
          <a:lstStyle>
            <a:lvl1pPr marL="0" indent="0" algn="l" defTabSz="914400" rtl="0" eaLnBrk="1" latinLnBrk="0" hangingPunct="1">
              <a:lnSpc>
                <a:spcPct val="100000"/>
              </a:lnSpc>
              <a:spcBef>
                <a:spcPct val="0"/>
              </a:spcBef>
              <a:buFontTx/>
              <a:buNone/>
              <a:defRPr sz="330">
                <a:latin typeface="Arial" panose="020B0604020202020204" pitchFamily="34" charset="0"/>
              </a:defRPr>
            </a:lvl1pPr>
            <a:lvl2pPr marL="0" indent="0" algn="l" defTabSz="914400" rtl="0" eaLnBrk="1" latinLnBrk="0" hangingPunct="1">
              <a:lnSpc>
                <a:spcPct val="100000"/>
              </a:lnSpc>
              <a:spcBef>
                <a:spcPct val="0"/>
              </a:spcBef>
              <a:buFontTx/>
              <a:buNone/>
              <a:defRPr sz="2800"/>
            </a:lvl2pPr>
            <a:lvl3pPr marL="0" indent="0" algn="l" defTabSz="914400" rtl="0" eaLnBrk="1" latinLnBrk="0" hangingPunct="1">
              <a:lnSpc>
                <a:spcPct val="100000"/>
              </a:lnSpc>
              <a:spcBef>
                <a:spcPct val="0"/>
              </a:spcBef>
              <a:buFontTx/>
              <a:buNone/>
              <a:defRPr sz="2800"/>
            </a:lvl3pPr>
            <a:lvl4pPr marL="0" indent="0" algn="l" defTabSz="914400" rtl="0" eaLnBrk="1" latinLnBrk="0" hangingPunct="1">
              <a:lnSpc>
                <a:spcPct val="100000"/>
              </a:lnSpc>
              <a:spcBef>
                <a:spcPct val="0"/>
              </a:spcBef>
              <a:buFontTx/>
              <a:buNone/>
              <a:defRPr sz="2800"/>
            </a:lvl4pPr>
            <a:lvl5pPr marL="0" indent="0" algn="l" defTabSz="914400" rtl="0" eaLnBrk="1" latinLnBrk="0" hangingPunct="1">
              <a:lnSpc>
                <a:spcPct val="100000"/>
              </a:lnSpc>
              <a:spcBef>
                <a:spcPct val="0"/>
              </a:spcBef>
              <a:buFontTx/>
              <a:buNone/>
              <a:defRPr sz="2800"/>
            </a:lvl5pPr>
          </a:lstStyle>
          <a:p>
            <a:pPr lvl="0"/>
            <a:r>
              <a:rPr lang="nl-NL"/>
              <a:t> </a:t>
            </a:r>
            <a:endParaRPr lang="en-GB"/>
          </a:p>
        </p:txBody>
      </p:sp>
      <p:sp>
        <p:nvSpPr>
          <p:cNvPr id="8" name="05_Placeholder 5[PHJU] (JU-Free)">
            <a:extLst>
              <a:ext uri="{FF2B5EF4-FFF2-40B4-BE49-F238E27FC236}">
                <a16:creationId xmlns:a16="http://schemas.microsoft.com/office/drawing/2014/main" id="{0D4E51C1-37A5-8C11-4994-D6D8F219709A}"/>
              </a:ext>
            </a:extLst>
          </p:cNvPr>
          <p:cNvSpPr>
            <a:spLocks noGrp="1"/>
          </p:cNvSpPr>
          <p:nvPr>
            <p:ph type="body" sz="quarter" idx="13" hasCustomPrompt="1"/>
          </p:nvPr>
        </p:nvSpPr>
        <p:spPr bwMode="gray">
          <a:xfrm>
            <a:off x="736600" y="1816100"/>
            <a:ext cx="5359400" cy="3822700"/>
          </a:xfrm>
        </p:spPr>
        <p:txBody>
          <a:bodyPr/>
          <a:lstStyle>
            <a:lvl1pPr>
              <a:spcBef>
                <a:spcPts val="0"/>
              </a:spcBef>
              <a:defRPr sz="1600"/>
            </a:lvl1pPr>
          </a:lstStyle>
          <a:p>
            <a:pPr lvl="0"/>
            <a:r>
              <a:rPr lang="nl-NL" dirty="0"/>
              <a:t>[Tekst]</a:t>
            </a:r>
            <a:endParaRPr lang="en-GB" dirty="0"/>
          </a:p>
        </p:txBody>
      </p:sp>
      <p:sp>
        <p:nvSpPr>
          <p:cNvPr id="10" name="06_Instruction 6 (JU-Free)">
            <a:extLst>
              <a:ext uri="{FF2B5EF4-FFF2-40B4-BE49-F238E27FC236}">
                <a16:creationId xmlns:a16="http://schemas.microsoft.com/office/drawing/2014/main" id="{896CDF18-3559-1F7E-701F-09430E2F6A17}"/>
              </a:ext>
            </a:extLst>
          </p:cNvPr>
          <p:cNvSpPr>
            <a:spLocks noGrp="1"/>
          </p:cNvSpPr>
          <p:nvPr>
            <p:ph type="body" sz="quarter" idx="21" hasCustomPrompt="1"/>
          </p:nvPr>
        </p:nvSpPr>
        <p:spPr bwMode="gray">
          <a:xfrm>
            <a:off x="-2160000" y="3428998"/>
            <a:ext cx="2052000" cy="3429002"/>
          </a:xfrm>
          <a:solidFill>
            <a:srgbClr val="FFFFFF"/>
          </a:solidFill>
          <a:ln w="25400">
            <a:solidFill>
              <a:schemeClr val="accent1"/>
            </a:solidFill>
          </a:ln>
        </p:spPr>
        <p:txBody>
          <a:bodyPr lIns="36000" tIns="36000" rIns="36000" bIns="36000"/>
          <a:lstStyle>
            <a:lvl1pPr marL="127" indent="0">
              <a:lnSpc>
                <a:spcPct val="99000"/>
              </a:lnSpc>
              <a:spcBef>
                <a:spcPts val="1"/>
              </a:spcBef>
              <a:spcAft>
                <a:spcPts val="1"/>
              </a:spcAft>
              <a:buNone/>
              <a:defRPr sz="1050" b="0">
                <a:latin typeface="Arial" panose="020B0604020202020204" pitchFamily="34" charset="0"/>
                <a:cs typeface="Arial" panose="020B0604020202020204" pitchFamily="34" charset="0"/>
              </a:defRPr>
            </a:lvl1pPr>
            <a:lvl2pPr marL="0" indent="0">
              <a:buNone/>
              <a:defRPr sz="1100" b="0"/>
            </a:lvl2pPr>
            <a:lvl3pPr marL="0" indent="0">
              <a:buNone/>
              <a:defRPr sz="1100" b="0"/>
            </a:lvl3pPr>
            <a:lvl4pPr marL="0" indent="0">
              <a:buFont typeface="Arial" panose="020B0604020202020204" pitchFamily="34" charset="0"/>
              <a:buNone/>
              <a:defRPr sz="1100" b="0"/>
            </a:lvl4pPr>
            <a:lvl5pPr marL="127" indent="0">
              <a:lnSpc>
                <a:spcPct val="99000"/>
              </a:lnSpc>
              <a:spcBef>
                <a:spcPts val="1"/>
              </a:spcBef>
              <a:spcAft>
                <a:spcPts val="1"/>
              </a:spcAft>
              <a:buFont typeface="Arial" panose="020B0604020202020204" pitchFamily="34" charset="0"/>
              <a:buNone/>
              <a:defRPr sz="1050" b="0">
                <a:latin typeface="Arial" panose="020B0604020202020204" pitchFamily="34" charset="0"/>
                <a:cs typeface="Arial" panose="020B0604020202020204" pitchFamily="34" charset="0"/>
              </a:defRPr>
            </a:lvl5pPr>
          </a:lstStyle>
          <a:p>
            <a:pPr lvl="0"/>
            <a:r>
              <a:rPr lang="nl-NL" dirty="0"/>
              <a:t>Voeg je een foto in dan komt deze automatisch achter het logo.</a:t>
            </a:r>
            <a:br>
              <a:rPr lang="nl-NL" dirty="0"/>
            </a:br>
            <a:r>
              <a:rPr lang="nl-NL" dirty="0"/>
              <a:t>Wil je later de foto wijzigen, verwijder dan eerst de foto en klik dan in het lint hierboven op Start | Opnieuw instellen. Voeg daarna een nieuwe foto in. Zo komt de foto automatisch weer achter de vorm. </a:t>
            </a:r>
            <a:br>
              <a:rPr lang="nl-NL" dirty="0"/>
            </a:br>
            <a:br>
              <a:rPr lang="nl-NL" dirty="0"/>
            </a:br>
            <a:br>
              <a:rPr lang="nl-NL" dirty="0"/>
            </a:br>
            <a:br>
              <a:rPr lang="nl-NL" dirty="0"/>
            </a:br>
            <a:br>
              <a:rPr lang="nl-NL" dirty="0"/>
            </a:br>
            <a:br>
              <a:rPr lang="nl-NL" dirty="0"/>
            </a:br>
            <a:r>
              <a:rPr lang="nl-NL" dirty="0"/>
              <a:t>Deze uitleg wordt niet geprint of getoond in de presentatie. Om deze uitleg te verwijderen: klik op de rand van het frame en de rand van de afbeelding, en kies delete.</a:t>
            </a:r>
          </a:p>
          <a:p>
            <a:pPr lvl="4"/>
            <a:endParaRPr lang="nl-NL" dirty="0"/>
          </a:p>
        </p:txBody>
      </p:sp>
      <p:sp>
        <p:nvSpPr>
          <p:cNvPr id="11" name="07_Instruction 7{PHJU} (JU-Free)">
            <a:extLst>
              <a:ext uri="{FF2B5EF4-FFF2-40B4-BE49-F238E27FC236}">
                <a16:creationId xmlns:a16="http://schemas.microsoft.com/office/drawing/2014/main" id="{D690C658-7809-A641-FF8B-A8C9A5C6B7D6}"/>
              </a:ext>
            </a:extLst>
          </p:cNvPr>
          <p:cNvSpPr>
            <a:spLocks noGrp="1" noChangeAspect="1"/>
          </p:cNvSpPr>
          <p:nvPr>
            <p:ph type="body" sz="quarter" idx="22" hasCustomPrompt="1"/>
          </p:nvPr>
        </p:nvSpPr>
        <p:spPr bwMode="gray">
          <a:xfrm>
            <a:off x="-1994799" y="5095371"/>
            <a:ext cx="1465333" cy="756000"/>
          </a:xfrm>
          <a:blipFill>
            <a:blip r:embed="rId4"/>
            <a:stretch>
              <a:fillRect/>
            </a:stretch>
          </a:blipFill>
          <a:ln w="0" cap="flat" cmpd="sng" algn="ctr">
            <a:solidFill>
              <a:prstClr val="black">
                <a:alpha val="0"/>
              </a:prstClr>
            </a:solidFill>
            <a:prstDash val="solid"/>
            <a:round/>
            <a:headEnd type="none" w="med" len="med"/>
            <a:tailEnd type="none" w="med" len="med"/>
          </a:ln>
        </p:spPr>
        <p:txBody>
          <a:bodyPr/>
          <a:lstStyle>
            <a:lvl1pPr marL="0" indent="0">
              <a:lnSpc>
                <a:spcPct val="99000"/>
              </a:lnSpc>
              <a:buNone/>
              <a:defRPr sz="330" b="0">
                <a:latin typeface="Arial" panose="020B0604020202020204" pitchFamily="34" charset="0"/>
              </a:defRPr>
            </a:lvl1pPr>
            <a:lvl2pPr marL="0" indent="0">
              <a:lnSpc>
                <a:spcPct val="99000"/>
              </a:lnSpc>
              <a:buNone/>
              <a:defRPr sz="1000" b="0"/>
            </a:lvl2pPr>
            <a:lvl3pPr marL="0" indent="0">
              <a:lnSpc>
                <a:spcPct val="99000"/>
              </a:lnSpc>
              <a:buNone/>
              <a:defRPr sz="1000" b="0"/>
            </a:lvl3pPr>
            <a:lvl4pPr marL="0" indent="0">
              <a:lnSpc>
                <a:spcPct val="99000"/>
              </a:lnSpc>
              <a:buFont typeface="Arial" panose="020B0604020202020204" pitchFamily="34" charset="0"/>
              <a:buNone/>
              <a:defRPr sz="1000" b="0"/>
            </a:lvl4pPr>
            <a:lvl5pPr marL="0" indent="0">
              <a:lnSpc>
                <a:spcPct val="99000"/>
              </a:lnSpc>
              <a:buFont typeface="Arial" panose="020B0604020202020204" pitchFamily="34" charset="0"/>
              <a:buNone/>
              <a:defRPr sz="1000" b="0"/>
            </a:lvl5pPr>
            <a:lvl6pPr marL="0" indent="0">
              <a:lnSpc>
                <a:spcPct val="99000"/>
              </a:lnSpc>
              <a:buFont typeface="Arial" panose="020B0604020202020204" pitchFamily="34" charset="0"/>
              <a:buNone/>
              <a:defRPr sz="1000" b="0"/>
            </a:lvl6pPr>
            <a:lvl7pPr marL="0" indent="0">
              <a:lnSpc>
                <a:spcPct val="99000"/>
              </a:lnSpc>
              <a:buFont typeface="Arial" panose="020B0604020202020204" pitchFamily="34" charset="0"/>
              <a:buNone/>
              <a:defRPr sz="1000" b="0"/>
            </a:lvl7pPr>
            <a:lvl8pPr marL="0" indent="0">
              <a:lnSpc>
                <a:spcPct val="99000"/>
              </a:lnSpc>
              <a:buFont typeface="Arial" panose="020B0604020202020204" pitchFamily="34" charset="0"/>
              <a:buNone/>
              <a:defRPr sz="1000" b="0"/>
            </a:lvl8pPr>
            <a:lvl9pPr marL="0" indent="0">
              <a:lnSpc>
                <a:spcPct val="99000"/>
              </a:lnSpc>
              <a:buFont typeface="Arial" panose="020B0604020202020204" pitchFamily="34" charset="0"/>
              <a:buNone/>
              <a:defRPr sz="1000" b="0"/>
            </a:lvl9pPr>
          </a:lstStyle>
          <a:p>
            <a:pPr lvl="0"/>
            <a:r>
              <a:rPr lang="nl-NL"/>
              <a:t> </a:t>
            </a:r>
            <a:endParaRPr lang="nl-NL" dirty="0"/>
          </a:p>
        </p:txBody>
      </p:sp>
      <p:sp>
        <p:nvSpPr>
          <p:cNvPr id="13" name="08_Instruction 8 (JU-Free)">
            <a:extLst>
              <a:ext uri="{FF2B5EF4-FFF2-40B4-BE49-F238E27FC236}">
                <a16:creationId xmlns:a16="http://schemas.microsoft.com/office/drawing/2014/main" id="{542A2C81-7887-821D-08C2-7603B8543545}"/>
              </a:ext>
            </a:extLst>
          </p:cNvPr>
          <p:cNvSpPr>
            <a:spLocks noGrp="1"/>
          </p:cNvSpPr>
          <p:nvPr>
            <p:ph type="body" sz="quarter" idx="17" hasCustomPrompt="1"/>
          </p:nvPr>
        </p:nvSpPr>
        <p:spPr bwMode="gray">
          <a:xfrm>
            <a:off x="-2160000" y="0"/>
            <a:ext cx="2052000" cy="2340000"/>
          </a:xfrm>
          <a:solidFill>
            <a:srgbClr val="FFFFFF"/>
          </a:solidFill>
          <a:ln w="25400">
            <a:solidFill>
              <a:schemeClr val="accent1"/>
            </a:solidFill>
          </a:ln>
        </p:spPr>
        <p:txBody>
          <a:bodyPr lIns="36000" tIns="36000" rIns="36000" bIns="36000"/>
          <a:lstStyle>
            <a:lvl1pPr marL="127" indent="0">
              <a:lnSpc>
                <a:spcPct val="99000"/>
              </a:lnSpc>
              <a:spcBef>
                <a:spcPts val="1"/>
              </a:spcBef>
              <a:spcAft>
                <a:spcPts val="1"/>
              </a:spcAft>
              <a:buNone/>
              <a:defRPr sz="1050" b="0">
                <a:solidFill>
                  <a:schemeClr val="tx1"/>
                </a:solidFill>
                <a:latin typeface="Arial" panose="020B0604020202020204" pitchFamily="34" charset="0"/>
                <a:cs typeface="Arial" panose="020B0604020202020204" pitchFamily="34" charset="0"/>
              </a:defRPr>
            </a:lvl1pPr>
            <a:lvl2pPr marL="0" indent="0">
              <a:buNone/>
              <a:defRPr sz="1100" b="0"/>
            </a:lvl2pPr>
            <a:lvl3pPr marL="0" indent="0">
              <a:buNone/>
              <a:defRPr sz="1100" b="0"/>
            </a:lvl3pPr>
            <a:lvl4pPr marL="0" indent="0">
              <a:buFont typeface="Arial" panose="020B0604020202020204" pitchFamily="34" charset="0"/>
              <a:buNone/>
              <a:defRPr sz="1100" b="0"/>
            </a:lvl4pPr>
            <a:lvl5pPr marL="127" indent="0">
              <a:lnSpc>
                <a:spcPct val="99000"/>
              </a:lnSpc>
              <a:spcBef>
                <a:spcPts val="1"/>
              </a:spcBef>
              <a:spcAft>
                <a:spcPts val="1"/>
              </a:spcAft>
              <a:buFont typeface="Arial" panose="020B0604020202020204" pitchFamily="34" charset="0"/>
              <a:buNone/>
              <a:defRPr sz="1050" b="0">
                <a:solidFill>
                  <a:schemeClr val="tx1"/>
                </a:solidFill>
              </a:defRPr>
            </a:lvl5pPr>
          </a:lstStyle>
          <a:p>
            <a:pPr lvl="0"/>
            <a:r>
              <a:rPr lang="nl-NL" dirty="0"/>
              <a:t>Als de titel meerdere regels bevat, schuift in PowerPoint het </a:t>
            </a:r>
            <a:r>
              <a:rPr lang="nl-NL" dirty="0" err="1"/>
              <a:t>tekstvak</a:t>
            </a:r>
            <a:r>
              <a:rPr lang="nl-NL" dirty="0"/>
              <a:t> niet automatisch omlaag.</a:t>
            </a:r>
            <a:br>
              <a:rPr lang="nl-NL" dirty="0"/>
            </a:br>
            <a:r>
              <a:rPr lang="nl-NL" dirty="0"/>
              <a:t>Is de titel meer dan één regel, voeg dan in het </a:t>
            </a:r>
            <a:r>
              <a:rPr lang="nl-NL" dirty="0" err="1"/>
              <a:t>tekstvak</a:t>
            </a:r>
            <a:r>
              <a:rPr lang="nl-NL" dirty="0"/>
              <a:t> eerst een paar witregels in, of sleep het </a:t>
            </a:r>
            <a:r>
              <a:rPr lang="nl-NL" dirty="0" err="1"/>
              <a:t>tekstvak</a:t>
            </a:r>
            <a:r>
              <a:rPr lang="nl-NL" dirty="0"/>
              <a:t> naar beneden.</a:t>
            </a:r>
            <a:br>
              <a:rPr lang="nl-NL" dirty="0"/>
            </a:br>
            <a:br>
              <a:rPr lang="nl-NL" dirty="0"/>
            </a:br>
            <a:r>
              <a:rPr lang="nl-NL" dirty="0"/>
              <a:t>Deze uitleg wordt niet geprint of getoond in de presentatie. Om deze uitleg te verwijderen: klik op de rand van het frame met de uitleg en kies delete.</a:t>
            </a:r>
          </a:p>
          <a:p>
            <a:pPr lvl="4"/>
            <a:endParaRPr lang="nl-NL" dirty="0"/>
          </a:p>
        </p:txBody>
      </p:sp>
    </p:spTree>
    <p:extLst>
      <p:ext uri="{BB962C8B-B14F-4D97-AF65-F5344CB8AC3E}">
        <p14:creationId xmlns:p14="http://schemas.microsoft.com/office/powerpoint/2010/main" val="913410502"/>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el en kaders (3)]">
    <p:spTree>
      <p:nvGrpSpPr>
        <p:cNvPr id="1" name=""/>
        <p:cNvGrpSpPr/>
        <p:nvPr/>
      </p:nvGrpSpPr>
      <p:grpSpPr>
        <a:xfrm>
          <a:off x="0" y="0"/>
          <a:ext cx="0" cy="0"/>
          <a:chOff x="0" y="0"/>
          <a:chExt cx="0" cy="0"/>
        </a:xfrm>
      </p:grpSpPr>
      <p:sp>
        <p:nvSpPr>
          <p:cNvPr id="17" name="Frame 1">
            <a:extLst>
              <a:ext uri="{FF2B5EF4-FFF2-40B4-BE49-F238E27FC236}">
                <a16:creationId xmlns:a16="http://schemas.microsoft.com/office/drawing/2014/main" id="{ACCFFAEF-CA47-CFDC-1378-8EEAC47D2AE0}"/>
              </a:ext>
            </a:extLst>
          </p:cNvPr>
          <p:cNvSpPr>
            <a:spLocks noSelect="1"/>
          </p:cNvSpPr>
          <p:nvPr userDrawn="1"/>
        </p:nvSpPr>
        <p:spPr bwMode="gray">
          <a:xfrm>
            <a:off x="730250" y="1828800"/>
            <a:ext cx="10731500" cy="3648075"/>
          </a:xfrm>
          <a:custGeom>
            <a:avLst/>
            <a:gdLst>
              <a:gd name="T0" fmla="*/ 0 w 6760"/>
              <a:gd name="T1" fmla="*/ 0 h 2298"/>
              <a:gd name="T2" fmla="*/ 2102 w 6760"/>
              <a:gd name="T3" fmla="*/ 0 h 2298"/>
              <a:gd name="T4" fmla="*/ 2102 w 6760"/>
              <a:gd name="T5" fmla="*/ 2298 h 2298"/>
              <a:gd name="T6" fmla="*/ 0 w 6760"/>
              <a:gd name="T7" fmla="*/ 2298 h 2298"/>
              <a:gd name="T8" fmla="*/ 0 w 6760"/>
              <a:gd name="T9" fmla="*/ 0 h 2298"/>
              <a:gd name="T10" fmla="*/ 2329 w 6760"/>
              <a:gd name="T11" fmla="*/ 2298 h 2298"/>
              <a:gd name="T12" fmla="*/ 4431 w 6760"/>
              <a:gd name="T13" fmla="*/ 2298 h 2298"/>
              <a:gd name="T14" fmla="*/ 4431 w 6760"/>
              <a:gd name="T15" fmla="*/ 0 h 2298"/>
              <a:gd name="T16" fmla="*/ 2329 w 6760"/>
              <a:gd name="T17" fmla="*/ 0 h 2298"/>
              <a:gd name="T18" fmla="*/ 2329 w 6760"/>
              <a:gd name="T19" fmla="*/ 2298 h 2298"/>
              <a:gd name="T20" fmla="*/ 4658 w 6760"/>
              <a:gd name="T21" fmla="*/ 0 h 2298"/>
              <a:gd name="T22" fmla="*/ 4658 w 6760"/>
              <a:gd name="T23" fmla="*/ 2298 h 2298"/>
              <a:gd name="T24" fmla="*/ 6760 w 6760"/>
              <a:gd name="T25" fmla="*/ 2298 h 2298"/>
              <a:gd name="T26" fmla="*/ 6760 w 6760"/>
              <a:gd name="T27" fmla="*/ 0 h 2298"/>
              <a:gd name="T28" fmla="*/ 4658 w 6760"/>
              <a:gd name="T29" fmla="*/ 0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760" h="2298">
                <a:moveTo>
                  <a:pt x="0" y="0"/>
                </a:moveTo>
                <a:lnTo>
                  <a:pt x="2102" y="0"/>
                </a:lnTo>
                <a:lnTo>
                  <a:pt x="2102" y="2298"/>
                </a:lnTo>
                <a:lnTo>
                  <a:pt x="0" y="2298"/>
                </a:lnTo>
                <a:lnTo>
                  <a:pt x="0" y="0"/>
                </a:lnTo>
                <a:close/>
                <a:moveTo>
                  <a:pt x="2329" y="2298"/>
                </a:moveTo>
                <a:lnTo>
                  <a:pt x="4431" y="2298"/>
                </a:lnTo>
                <a:lnTo>
                  <a:pt x="4431" y="0"/>
                </a:lnTo>
                <a:lnTo>
                  <a:pt x="2329" y="0"/>
                </a:lnTo>
                <a:lnTo>
                  <a:pt x="2329" y="2298"/>
                </a:lnTo>
                <a:close/>
                <a:moveTo>
                  <a:pt x="4658" y="0"/>
                </a:moveTo>
                <a:lnTo>
                  <a:pt x="4658" y="2298"/>
                </a:lnTo>
                <a:lnTo>
                  <a:pt x="6760" y="2298"/>
                </a:lnTo>
                <a:lnTo>
                  <a:pt x="6760" y="0"/>
                </a:lnTo>
                <a:lnTo>
                  <a:pt x="4658" y="0"/>
                </a:lnTo>
                <a:close/>
              </a:path>
            </a:pathLst>
          </a:custGeom>
          <a:solidFill>
            <a:srgbClr val="BAF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dirty="0">
              <a:latin typeface="Arial" panose="020B0604020202020204" pitchFamily="34" charset="0"/>
            </a:endParaRPr>
          </a:p>
        </p:txBody>
      </p:sp>
      <p:sp>
        <p:nvSpPr>
          <p:cNvPr id="2" name="01_Title 2 (JU-Free)"/>
          <p:cNvSpPr>
            <a:spLocks noGrp="1"/>
          </p:cNvSpPr>
          <p:nvPr>
            <p:ph type="title" hasCustomPrompt="1"/>
          </p:nvPr>
        </p:nvSpPr>
        <p:spPr bwMode="gray"/>
        <p:txBody>
          <a:bodyPr/>
          <a:lstStyle/>
          <a:p>
            <a:r>
              <a:rPr lang="nl-NL" dirty="0"/>
              <a:t>[Titel]</a:t>
            </a:r>
          </a:p>
        </p:txBody>
      </p:sp>
      <p:sp>
        <p:nvSpPr>
          <p:cNvPr id="5" name="02_Chapeau [PHJU] 3 (JU-Free)">
            <a:extLst>
              <a:ext uri="{FF2B5EF4-FFF2-40B4-BE49-F238E27FC236}">
                <a16:creationId xmlns:a16="http://schemas.microsoft.com/office/drawing/2014/main" id="{ED479994-2C8A-8D1B-1903-257DC9300F61}"/>
              </a:ext>
            </a:extLst>
          </p:cNvPr>
          <p:cNvSpPr>
            <a:spLocks noGrp="1"/>
          </p:cNvSpPr>
          <p:nvPr>
            <p:ph type="subTitle" sz="quarter" idx="28" hasCustomPrompt="1"/>
          </p:nvPr>
        </p:nvSpPr>
        <p:spPr>
          <a:xfrm>
            <a:off x="736600" y="673100"/>
            <a:ext cx="10731500" cy="279400"/>
          </a:xfrm>
          <a:custGeom>
            <a:avLst/>
            <a:gdLst>
              <a:gd name="connsiteX0" fmla="*/ 0 w 5359400"/>
              <a:gd name="connsiteY0" fmla="*/ 0 h 279400"/>
              <a:gd name="connsiteX1" fmla="*/ 5359400 w 5359400"/>
              <a:gd name="connsiteY1" fmla="*/ 0 h 279400"/>
              <a:gd name="connsiteX2" fmla="*/ 5359400 w 5359400"/>
              <a:gd name="connsiteY2" fmla="*/ 279400 h 279400"/>
              <a:gd name="connsiteX3" fmla="*/ 0 w 5359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5359400" h="279400">
                <a:moveTo>
                  <a:pt x="0" y="0"/>
                </a:moveTo>
                <a:lnTo>
                  <a:pt x="5359400" y="0"/>
                </a:lnTo>
                <a:lnTo>
                  <a:pt x="5359400" y="279400"/>
                </a:lnTo>
                <a:lnTo>
                  <a:pt x="0" y="279400"/>
                </a:lnTo>
                <a:close/>
              </a:path>
            </a:pathLst>
          </a:custGeom>
          <a:noFill/>
          <a:ln/>
          <a:extLst>
            <a:ext uri="{909E8E84-426E-40DD-AFC4-6F175D3DCCD1}">
              <a14:hiddenFill xmlns:a14="http://schemas.microsoft.com/office/drawing/2010/main">
                <a:solidFill>
                  <a:srgbClr val="FFFFFF"/>
                </a:solidFill>
              </a14:hiddenFill>
            </a:ext>
          </a:extLst>
        </p:spPr>
        <p:txBody>
          <a:bodyPr wrap="square" lIns="0" tIns="0" rIns="0" bIns="0" anchor="t">
            <a:noAutofit/>
          </a:bodyPr>
          <a:lstStyle>
            <a:lvl1pPr marL="0" indent="0" algn="l">
              <a:lnSpc>
                <a:spcPct val="100000"/>
              </a:lnSpc>
              <a:spcBef>
                <a:spcPts val="0"/>
              </a:spcBef>
              <a:buFontTx/>
              <a:buNone/>
              <a:defRPr sz="1800" b="1">
                <a:solidFill>
                  <a:srgbClr val="FF7753"/>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marL="0" lvl="0" indent="0" algn="l" defTabSz="914400" rtl="0" eaLnBrk="1" latinLnBrk="0" hangingPunct="1">
              <a:lnSpc>
                <a:spcPct val="100000"/>
              </a:lnSpc>
              <a:spcBef>
                <a:spcPts val="0"/>
              </a:spcBef>
              <a:buFont typeface="Arial" panose="020B0604020202020204" pitchFamily="34" charset="0"/>
              <a:buNone/>
            </a:pPr>
            <a:r>
              <a:rPr lang="nl-NL" dirty="0"/>
              <a:t>[Kopregel]</a:t>
            </a:r>
          </a:p>
        </p:txBody>
      </p:sp>
      <p:sp>
        <p:nvSpPr>
          <p:cNvPr id="8" name="03_Heading 4[PHJU] (JU-Free)">
            <a:extLst>
              <a:ext uri="{FF2B5EF4-FFF2-40B4-BE49-F238E27FC236}">
                <a16:creationId xmlns:a16="http://schemas.microsoft.com/office/drawing/2014/main" id="{638CF128-8CDD-9D72-FDE4-F98AE96E5B83}"/>
              </a:ext>
            </a:extLst>
          </p:cNvPr>
          <p:cNvSpPr>
            <a:spLocks noGrp="1"/>
          </p:cNvSpPr>
          <p:nvPr>
            <p:ph type="body" sz="quarter" idx="19" hasCustomPrompt="1"/>
          </p:nvPr>
        </p:nvSpPr>
        <p:spPr bwMode="gray">
          <a:xfrm>
            <a:off x="1206500" y="2311400"/>
            <a:ext cx="2476500" cy="546100"/>
          </a:xfrm>
        </p:spPr>
        <p:txBody>
          <a:bodyPr/>
          <a:lstStyle>
            <a:lvl1pPr marL="0" indent="0">
              <a:spcBef>
                <a:spcPts val="0"/>
              </a:spcBef>
              <a:buNone/>
              <a:defRPr sz="1400" b="1">
                <a:solidFill>
                  <a:srgbClr val="123114"/>
                </a:solidFill>
                <a:latin typeface="Arial" panose="020B0604020202020204" pitchFamily="34" charset="0"/>
                <a:cs typeface="Arial" panose="020B0604020202020204" pitchFamily="34" charset="0"/>
              </a:defRPr>
            </a:lvl1pPr>
            <a:lvl2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cs typeface="Arial" panose="00000700000000000000" pitchFamily="2" charset="0"/>
              </a:defRPr>
            </a:lvl2pPr>
            <a:lvl3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cs typeface="Arial" panose="00000700000000000000" pitchFamily="2" charset="0"/>
              </a:defRPr>
            </a:lvl3pPr>
            <a:lvl4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cs typeface="Arial" panose="00000700000000000000" pitchFamily="2" charset="0"/>
              </a:defRPr>
            </a:lvl4pPr>
            <a:lvl5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cs typeface="Arial" panose="00000700000000000000" pitchFamily="2" charset="0"/>
              </a:defRPr>
            </a:lvl5pPr>
            <a:lvl6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defRPr>
            </a:lvl6pPr>
            <a:lvl7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defRPr>
            </a:lvl7pPr>
            <a:lvl8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defRPr>
            </a:lvl8pPr>
            <a:lvl9pPr marL="0" marR="0" indent="0" algn="l" fontAlgn="auto">
              <a:lnSpc>
                <a:spcPct val="120000"/>
              </a:lnSpc>
              <a:spcBef>
                <a:spcPts val="0"/>
              </a:spcBef>
              <a:spcAft>
                <a:spcPts val="0"/>
              </a:spcAft>
              <a:buFontTx/>
              <a:buNone/>
              <a:defRPr kumimoji="0" sz="1400" b="1" i="0" u="none" baseline="0">
                <a:solidFill>
                  <a:srgbClr val="123114">
                    <a:lumMod val="100000"/>
                  </a:srgbClr>
                </a:solidFill>
                <a:latin typeface="Arial" panose="00000700000000000000" pitchFamily="2" charset="0"/>
              </a:defRPr>
            </a:lvl9pPr>
          </a:lstStyle>
          <a:p>
            <a:pPr lvl="0"/>
            <a:r>
              <a:rPr lang="nl-NL" dirty="0"/>
              <a:t>[Tekst]</a:t>
            </a:r>
          </a:p>
          <a:p>
            <a:pPr lvl="0"/>
            <a:r>
              <a:rPr lang="nl-NL" dirty="0"/>
              <a:t>JU-LEVEL1=Standaard</a:t>
            </a:r>
          </a:p>
          <a:p>
            <a:pPr lvl="8"/>
            <a:endParaRPr lang="en-GB" dirty="0"/>
          </a:p>
        </p:txBody>
      </p:sp>
      <p:sp>
        <p:nvSpPr>
          <p:cNvPr id="9" name="04_Percentage 5[PHJU] (JU-Free)">
            <a:extLst>
              <a:ext uri="{FF2B5EF4-FFF2-40B4-BE49-F238E27FC236}">
                <a16:creationId xmlns:a16="http://schemas.microsoft.com/office/drawing/2014/main" id="{5C918D59-0F23-1659-1AA6-407417989637}"/>
              </a:ext>
            </a:extLst>
          </p:cNvPr>
          <p:cNvSpPr>
            <a:spLocks noGrp="1"/>
          </p:cNvSpPr>
          <p:nvPr>
            <p:ph type="body" sz="quarter" idx="20" hasCustomPrompt="1"/>
          </p:nvPr>
        </p:nvSpPr>
        <p:spPr bwMode="gray">
          <a:xfrm>
            <a:off x="1206500" y="3086100"/>
            <a:ext cx="2476500" cy="685800"/>
          </a:xfrm>
        </p:spPr>
        <p:txBody>
          <a:bodyPr/>
          <a:lstStyle>
            <a:lvl1pPr marL="0" indent="0">
              <a:lnSpc>
                <a:spcPct val="100000"/>
              </a:lnSpc>
              <a:spcBef>
                <a:spcPts val="0"/>
              </a:spcBef>
              <a:buNone/>
              <a:defRPr sz="4500" b="1">
                <a:solidFill>
                  <a:srgbClr val="123114"/>
                </a:solidFill>
                <a:latin typeface="Arial" panose="020B0604020202020204" pitchFamily="34" charset="0"/>
                <a:cs typeface="Arial" panose="020B0604020202020204" pitchFamily="34" charset="0"/>
              </a:defRPr>
            </a:lvl1pPr>
            <a:lvl2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cs typeface="Arial" panose="00000700000000000000" pitchFamily="2" charset="0"/>
              </a:defRPr>
            </a:lvl2pPr>
            <a:lvl3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cs typeface="Arial" panose="00000700000000000000" pitchFamily="2" charset="0"/>
              </a:defRPr>
            </a:lvl3pPr>
            <a:lvl4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cs typeface="Arial" panose="00000700000000000000" pitchFamily="2" charset="0"/>
              </a:defRPr>
            </a:lvl4pPr>
            <a:lvl5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cs typeface="Arial" panose="00000700000000000000" pitchFamily="2" charset="0"/>
              </a:defRPr>
            </a:lvl5pPr>
            <a:lvl6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defRPr>
            </a:lvl6pPr>
            <a:lvl7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defRPr>
            </a:lvl7pPr>
            <a:lvl8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defRPr>
            </a:lvl8pPr>
            <a:lvl9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defRPr>
            </a:lvl9pPr>
          </a:lstStyle>
          <a:p>
            <a:pPr lvl="0"/>
            <a:r>
              <a:rPr lang="nl-NL" dirty="0"/>
              <a:t>[00%]</a:t>
            </a:r>
            <a:endParaRPr lang="en-GB" dirty="0"/>
          </a:p>
        </p:txBody>
      </p:sp>
      <p:sp>
        <p:nvSpPr>
          <p:cNvPr id="10" name="05_Text 6[PHJU] (JU-Free)">
            <a:extLst>
              <a:ext uri="{FF2B5EF4-FFF2-40B4-BE49-F238E27FC236}">
                <a16:creationId xmlns:a16="http://schemas.microsoft.com/office/drawing/2014/main" id="{211A84F1-CC3A-C061-CCD9-D0C6F7792215}"/>
              </a:ext>
            </a:extLst>
          </p:cNvPr>
          <p:cNvSpPr>
            <a:spLocks noGrp="1"/>
          </p:cNvSpPr>
          <p:nvPr>
            <p:ph type="body" sz="quarter" idx="21" hasCustomPrompt="1"/>
          </p:nvPr>
        </p:nvSpPr>
        <p:spPr bwMode="gray">
          <a:xfrm>
            <a:off x="1206500" y="3886200"/>
            <a:ext cx="2476500" cy="1231900"/>
          </a:xfrm>
        </p:spPr>
        <p:txBody>
          <a:bodyPr/>
          <a:lstStyle>
            <a:lvl1pPr marL="0" indent="0">
              <a:spcBef>
                <a:spcPts val="0"/>
              </a:spcBef>
              <a:buNone/>
              <a:defRPr sz="1400">
                <a:solidFill>
                  <a:srgbClr val="123114"/>
                </a:solidFill>
                <a:latin typeface="Arial" panose="020B0604020202020204" pitchFamily="34" charset="0"/>
                <a:cs typeface="Arial" panose="020B0604020202020204" pitchFamily="34" charset="0"/>
              </a:defRPr>
            </a:lvl1pPr>
            <a:lvl2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cs typeface="Arial" panose="00000700000000000000" pitchFamily="2" charset="0"/>
              </a:defRPr>
            </a:lvl2pPr>
            <a:lvl3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cs typeface="Arial" panose="00000700000000000000" pitchFamily="2" charset="0"/>
              </a:defRPr>
            </a:lvl3pPr>
            <a:lvl4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cs typeface="Arial" panose="00000700000000000000" pitchFamily="2" charset="0"/>
              </a:defRPr>
            </a:lvl4pPr>
            <a:lvl5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cs typeface="Arial" panose="00000700000000000000" pitchFamily="2" charset="0"/>
              </a:defRPr>
            </a:lvl5pPr>
            <a:lvl6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defRPr>
            </a:lvl6pPr>
            <a:lvl7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defRPr>
            </a:lvl7pPr>
            <a:lvl8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defRPr>
            </a:lvl8pPr>
            <a:lvl9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defRPr>
            </a:lvl9pPr>
          </a:lstStyle>
          <a:p>
            <a:pPr lvl="0"/>
            <a:r>
              <a:rPr lang="nl-NL" dirty="0"/>
              <a:t>[Tekst]</a:t>
            </a:r>
            <a:endParaRPr lang="en-GB" dirty="0"/>
          </a:p>
        </p:txBody>
      </p:sp>
      <p:sp>
        <p:nvSpPr>
          <p:cNvPr id="11" name="06_Heading 7[PHJU] (JU-Free)">
            <a:extLst>
              <a:ext uri="{FF2B5EF4-FFF2-40B4-BE49-F238E27FC236}">
                <a16:creationId xmlns:a16="http://schemas.microsoft.com/office/drawing/2014/main" id="{32AB56AB-E9B1-F70E-F3E5-98E13B6AC85F}"/>
              </a:ext>
            </a:extLst>
          </p:cNvPr>
          <p:cNvSpPr>
            <a:spLocks noGrp="1"/>
          </p:cNvSpPr>
          <p:nvPr>
            <p:ph type="body" sz="quarter" idx="22" hasCustomPrompt="1"/>
          </p:nvPr>
        </p:nvSpPr>
        <p:spPr bwMode="gray">
          <a:xfrm>
            <a:off x="4902200" y="2311400"/>
            <a:ext cx="2476500" cy="546100"/>
          </a:xfrm>
        </p:spPr>
        <p:txBody>
          <a:bodyPr/>
          <a:lstStyle>
            <a:lvl1pPr marL="0" indent="0">
              <a:spcBef>
                <a:spcPts val="0"/>
              </a:spcBef>
              <a:buNone/>
              <a:defRPr sz="1400" b="1">
                <a:solidFill>
                  <a:srgbClr val="123114"/>
                </a:solidFill>
                <a:latin typeface="Arial" panose="020B0604020202020204" pitchFamily="34" charset="0"/>
                <a:cs typeface="Arial" panose="020B0604020202020204" pitchFamily="34" charset="0"/>
              </a:defRPr>
            </a:lvl1pPr>
            <a:lvl2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cs typeface="Arial" panose="00000700000000000000" pitchFamily="2" charset="0"/>
              </a:defRPr>
            </a:lvl2pPr>
            <a:lvl3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cs typeface="Arial" panose="00000700000000000000" pitchFamily="2" charset="0"/>
              </a:defRPr>
            </a:lvl3pPr>
            <a:lvl4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cs typeface="Arial" panose="00000700000000000000" pitchFamily="2" charset="0"/>
              </a:defRPr>
            </a:lvl4pPr>
            <a:lvl5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cs typeface="Arial" panose="00000700000000000000" pitchFamily="2" charset="0"/>
              </a:defRPr>
            </a:lvl5pPr>
            <a:lvl6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defRPr>
            </a:lvl6pPr>
            <a:lvl7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defRPr>
            </a:lvl7pPr>
            <a:lvl8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defRPr>
            </a:lvl8pPr>
            <a:lvl9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defRPr>
            </a:lvl9pPr>
          </a:lstStyle>
          <a:p>
            <a:pPr lvl="0"/>
            <a:r>
              <a:rPr lang="nl-NL" dirty="0"/>
              <a:t>[Tekst]</a:t>
            </a:r>
            <a:endParaRPr lang="en-GB" dirty="0"/>
          </a:p>
        </p:txBody>
      </p:sp>
      <p:sp>
        <p:nvSpPr>
          <p:cNvPr id="12" name="07_Percentage 8[PHJU] (JU-Free)">
            <a:extLst>
              <a:ext uri="{FF2B5EF4-FFF2-40B4-BE49-F238E27FC236}">
                <a16:creationId xmlns:a16="http://schemas.microsoft.com/office/drawing/2014/main" id="{8D10F446-7322-1C31-B7E0-0F39A7217758}"/>
              </a:ext>
            </a:extLst>
          </p:cNvPr>
          <p:cNvSpPr>
            <a:spLocks noGrp="1"/>
          </p:cNvSpPr>
          <p:nvPr>
            <p:ph type="body" sz="quarter" idx="23" hasCustomPrompt="1"/>
          </p:nvPr>
        </p:nvSpPr>
        <p:spPr bwMode="gray">
          <a:xfrm>
            <a:off x="4902200" y="3086100"/>
            <a:ext cx="2476500" cy="685800"/>
          </a:xfrm>
        </p:spPr>
        <p:txBody>
          <a:bodyPr/>
          <a:lstStyle>
            <a:lvl1pPr marL="0" indent="0">
              <a:lnSpc>
                <a:spcPct val="100000"/>
              </a:lnSpc>
              <a:spcBef>
                <a:spcPts val="0"/>
              </a:spcBef>
              <a:buNone/>
              <a:defRPr sz="4500" b="1">
                <a:solidFill>
                  <a:srgbClr val="123114"/>
                </a:solidFill>
                <a:latin typeface="Arial" panose="020B0604020202020204" pitchFamily="34" charset="0"/>
                <a:cs typeface="Arial" panose="020B0604020202020204" pitchFamily="34" charset="0"/>
              </a:defRPr>
            </a:lvl1pPr>
            <a:lvl2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cs typeface="Arial" panose="00000700000000000000" pitchFamily="2" charset="0"/>
              </a:defRPr>
            </a:lvl2pPr>
            <a:lvl3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cs typeface="Arial" panose="00000700000000000000" pitchFamily="2" charset="0"/>
              </a:defRPr>
            </a:lvl3pPr>
            <a:lvl4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cs typeface="Arial" panose="00000700000000000000" pitchFamily="2" charset="0"/>
              </a:defRPr>
            </a:lvl4pPr>
            <a:lvl5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cs typeface="Arial" panose="00000700000000000000" pitchFamily="2" charset="0"/>
              </a:defRPr>
            </a:lvl5pPr>
            <a:lvl6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defRPr>
            </a:lvl6pPr>
            <a:lvl7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defRPr>
            </a:lvl7pPr>
            <a:lvl8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defRPr>
            </a:lvl8pPr>
            <a:lvl9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defRPr>
            </a:lvl9pPr>
          </a:lstStyle>
          <a:p>
            <a:pPr lvl="0"/>
            <a:r>
              <a:rPr lang="nl-NL" dirty="0"/>
              <a:t>[00%]</a:t>
            </a:r>
            <a:endParaRPr lang="en-GB" dirty="0"/>
          </a:p>
        </p:txBody>
      </p:sp>
      <p:sp>
        <p:nvSpPr>
          <p:cNvPr id="13" name="08_Text 9[PHJU] (JU-Free)">
            <a:extLst>
              <a:ext uri="{FF2B5EF4-FFF2-40B4-BE49-F238E27FC236}">
                <a16:creationId xmlns:a16="http://schemas.microsoft.com/office/drawing/2014/main" id="{86E1F957-612A-606C-1FE7-B1C088106ECC}"/>
              </a:ext>
            </a:extLst>
          </p:cNvPr>
          <p:cNvSpPr>
            <a:spLocks noGrp="1"/>
          </p:cNvSpPr>
          <p:nvPr>
            <p:ph type="body" sz="quarter" idx="24" hasCustomPrompt="1"/>
          </p:nvPr>
        </p:nvSpPr>
        <p:spPr bwMode="gray">
          <a:xfrm>
            <a:off x="4902200" y="3886200"/>
            <a:ext cx="2476500" cy="1231900"/>
          </a:xfrm>
        </p:spPr>
        <p:txBody>
          <a:bodyPr/>
          <a:lstStyle>
            <a:lvl1pPr marL="0" indent="0">
              <a:spcBef>
                <a:spcPts val="0"/>
              </a:spcBef>
              <a:buNone/>
              <a:defRPr sz="1400">
                <a:solidFill>
                  <a:srgbClr val="123114"/>
                </a:solidFill>
                <a:latin typeface="Arial" panose="020B0604020202020204" pitchFamily="34" charset="0"/>
                <a:cs typeface="Arial" panose="020B0604020202020204" pitchFamily="34" charset="0"/>
              </a:defRPr>
            </a:lvl1pPr>
            <a:lvl2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cs typeface="Arial" panose="00000700000000000000" pitchFamily="2" charset="0"/>
              </a:defRPr>
            </a:lvl2pPr>
            <a:lvl3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cs typeface="Arial" panose="00000700000000000000" pitchFamily="2" charset="0"/>
              </a:defRPr>
            </a:lvl3pPr>
            <a:lvl4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cs typeface="Arial" panose="00000700000000000000" pitchFamily="2" charset="0"/>
              </a:defRPr>
            </a:lvl4pPr>
            <a:lvl5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cs typeface="Arial" panose="00000700000000000000" pitchFamily="2" charset="0"/>
              </a:defRPr>
            </a:lvl5pPr>
            <a:lvl6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defRPr>
            </a:lvl6pPr>
            <a:lvl7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defRPr>
            </a:lvl7pPr>
            <a:lvl8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defRPr>
            </a:lvl8pPr>
            <a:lvl9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defRPr>
            </a:lvl9pPr>
          </a:lstStyle>
          <a:p>
            <a:pPr lvl="0"/>
            <a:r>
              <a:rPr lang="nl-NL" dirty="0"/>
              <a:t>[Tekst]</a:t>
            </a:r>
            <a:endParaRPr lang="en-GB" dirty="0"/>
          </a:p>
        </p:txBody>
      </p:sp>
      <p:sp>
        <p:nvSpPr>
          <p:cNvPr id="14" name="09_Heading 10[PHJU] (JU-Free)">
            <a:extLst>
              <a:ext uri="{FF2B5EF4-FFF2-40B4-BE49-F238E27FC236}">
                <a16:creationId xmlns:a16="http://schemas.microsoft.com/office/drawing/2014/main" id="{FAD5CB5B-9FBD-C0F5-FDCE-8E52CCE0EF78}"/>
              </a:ext>
            </a:extLst>
          </p:cNvPr>
          <p:cNvSpPr>
            <a:spLocks noGrp="1"/>
          </p:cNvSpPr>
          <p:nvPr>
            <p:ph type="body" sz="quarter" idx="25" hasCustomPrompt="1"/>
          </p:nvPr>
        </p:nvSpPr>
        <p:spPr bwMode="gray">
          <a:xfrm>
            <a:off x="8610600" y="2311400"/>
            <a:ext cx="2476500" cy="546100"/>
          </a:xfrm>
        </p:spPr>
        <p:txBody>
          <a:bodyPr/>
          <a:lstStyle>
            <a:lvl1pPr marL="0" indent="0">
              <a:spcBef>
                <a:spcPts val="0"/>
              </a:spcBef>
              <a:buNone/>
              <a:defRPr sz="1400" b="1">
                <a:solidFill>
                  <a:srgbClr val="123114"/>
                </a:solidFill>
                <a:latin typeface="Arial" panose="020B0604020202020204" pitchFamily="34" charset="0"/>
                <a:cs typeface="Arial" panose="020B0604020202020204" pitchFamily="34" charset="0"/>
              </a:defRPr>
            </a:lvl1pPr>
            <a:lvl2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cs typeface="Arial" panose="00000700000000000000" pitchFamily="2" charset="0"/>
              </a:defRPr>
            </a:lvl2pPr>
            <a:lvl3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cs typeface="Arial" panose="00000700000000000000" pitchFamily="2" charset="0"/>
              </a:defRPr>
            </a:lvl3pPr>
            <a:lvl4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cs typeface="Arial" panose="00000700000000000000" pitchFamily="2" charset="0"/>
              </a:defRPr>
            </a:lvl4pPr>
            <a:lvl5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cs typeface="Arial" panose="00000700000000000000" pitchFamily="2" charset="0"/>
              </a:defRPr>
            </a:lvl5pPr>
            <a:lvl6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defRPr>
            </a:lvl6pPr>
            <a:lvl7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defRPr>
            </a:lvl7pPr>
            <a:lvl8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defRPr>
            </a:lvl8pPr>
            <a:lvl9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700000000000000" pitchFamily="2" charset="0"/>
              </a:defRPr>
            </a:lvl9pPr>
          </a:lstStyle>
          <a:p>
            <a:pPr lvl="0"/>
            <a:r>
              <a:rPr lang="nl-NL" dirty="0"/>
              <a:t>[Tekst]</a:t>
            </a:r>
            <a:endParaRPr lang="en-GB" dirty="0"/>
          </a:p>
        </p:txBody>
      </p:sp>
      <p:sp>
        <p:nvSpPr>
          <p:cNvPr id="15" name="10_Percentage 11[PHJU] (JU-Free)">
            <a:extLst>
              <a:ext uri="{FF2B5EF4-FFF2-40B4-BE49-F238E27FC236}">
                <a16:creationId xmlns:a16="http://schemas.microsoft.com/office/drawing/2014/main" id="{EBF28758-220A-6DDF-9830-70291EA2FB61}"/>
              </a:ext>
            </a:extLst>
          </p:cNvPr>
          <p:cNvSpPr>
            <a:spLocks noGrp="1"/>
          </p:cNvSpPr>
          <p:nvPr>
            <p:ph type="body" sz="quarter" idx="26" hasCustomPrompt="1"/>
          </p:nvPr>
        </p:nvSpPr>
        <p:spPr bwMode="gray">
          <a:xfrm>
            <a:off x="8610600" y="3086100"/>
            <a:ext cx="2476500" cy="685800"/>
          </a:xfrm>
        </p:spPr>
        <p:txBody>
          <a:bodyPr/>
          <a:lstStyle>
            <a:lvl1pPr marL="0" indent="0">
              <a:lnSpc>
                <a:spcPct val="100000"/>
              </a:lnSpc>
              <a:spcBef>
                <a:spcPts val="0"/>
              </a:spcBef>
              <a:buNone/>
              <a:defRPr sz="4500" b="1">
                <a:solidFill>
                  <a:srgbClr val="123114"/>
                </a:solidFill>
                <a:latin typeface="Arial" panose="020B0604020202020204" pitchFamily="34" charset="0"/>
                <a:cs typeface="Arial" panose="020B0604020202020204" pitchFamily="34" charset="0"/>
              </a:defRPr>
            </a:lvl1pPr>
            <a:lvl2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cs typeface="Arial" panose="00000700000000000000" pitchFamily="2" charset="0"/>
              </a:defRPr>
            </a:lvl2pPr>
            <a:lvl3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cs typeface="Arial" panose="00000700000000000000" pitchFamily="2" charset="0"/>
              </a:defRPr>
            </a:lvl3pPr>
            <a:lvl4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cs typeface="Arial" panose="00000700000000000000" pitchFamily="2" charset="0"/>
              </a:defRPr>
            </a:lvl4pPr>
            <a:lvl5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cs typeface="Arial" panose="00000700000000000000" pitchFamily="2" charset="0"/>
              </a:defRPr>
            </a:lvl5pPr>
            <a:lvl6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defRPr>
            </a:lvl6pPr>
            <a:lvl7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defRPr>
            </a:lvl7pPr>
            <a:lvl8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defRPr>
            </a:lvl8pPr>
            <a:lvl9pPr marL="0" marR="0" indent="0" algn="l" fontAlgn="auto">
              <a:lnSpc>
                <a:spcPct val="100000"/>
              </a:lnSpc>
              <a:spcBef>
                <a:spcPts val="0"/>
              </a:spcBef>
              <a:spcAft>
                <a:spcPts val="0"/>
              </a:spcAft>
              <a:buFontTx/>
              <a:buNone/>
              <a:defRPr kumimoji="0" sz="4500" b="0" i="0" u="none" baseline="0">
                <a:solidFill>
                  <a:srgbClr val="123114">
                    <a:lumMod val="100000"/>
                  </a:srgbClr>
                </a:solidFill>
                <a:latin typeface="Arial" panose="00000600000000000000" pitchFamily="2" charset="0"/>
              </a:defRPr>
            </a:lvl9pPr>
          </a:lstStyle>
          <a:p>
            <a:pPr lvl="0"/>
            <a:r>
              <a:rPr lang="nl-NL" dirty="0"/>
              <a:t>[00%]</a:t>
            </a:r>
            <a:endParaRPr lang="en-GB" dirty="0"/>
          </a:p>
        </p:txBody>
      </p:sp>
      <p:sp>
        <p:nvSpPr>
          <p:cNvPr id="16" name="11_Text 12[PHJU] (JU-Free)">
            <a:extLst>
              <a:ext uri="{FF2B5EF4-FFF2-40B4-BE49-F238E27FC236}">
                <a16:creationId xmlns:a16="http://schemas.microsoft.com/office/drawing/2014/main" id="{B42E5CB3-B350-D5B2-4EEB-A18A95B98B63}"/>
              </a:ext>
            </a:extLst>
          </p:cNvPr>
          <p:cNvSpPr>
            <a:spLocks noGrp="1"/>
          </p:cNvSpPr>
          <p:nvPr>
            <p:ph type="body" sz="quarter" idx="27" hasCustomPrompt="1"/>
          </p:nvPr>
        </p:nvSpPr>
        <p:spPr bwMode="gray">
          <a:xfrm>
            <a:off x="8610600" y="3886200"/>
            <a:ext cx="2476500" cy="1231900"/>
          </a:xfrm>
        </p:spPr>
        <p:txBody>
          <a:bodyPr/>
          <a:lstStyle>
            <a:lvl1pPr marL="0" indent="0">
              <a:spcBef>
                <a:spcPts val="0"/>
              </a:spcBef>
              <a:buNone/>
              <a:defRPr sz="1400">
                <a:solidFill>
                  <a:srgbClr val="123114"/>
                </a:solidFill>
                <a:latin typeface="Arial" panose="020B0604020202020204" pitchFamily="34" charset="0"/>
                <a:cs typeface="Arial" panose="020B0604020202020204" pitchFamily="34" charset="0"/>
              </a:defRPr>
            </a:lvl1pPr>
            <a:lvl2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cs typeface="Arial" panose="00000700000000000000" pitchFamily="2" charset="0"/>
              </a:defRPr>
            </a:lvl2pPr>
            <a:lvl3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cs typeface="Arial" panose="00000700000000000000" pitchFamily="2" charset="0"/>
              </a:defRPr>
            </a:lvl3pPr>
            <a:lvl4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cs typeface="Arial" panose="00000700000000000000" pitchFamily="2" charset="0"/>
              </a:defRPr>
            </a:lvl4pPr>
            <a:lvl5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cs typeface="Arial" panose="00000700000000000000" pitchFamily="2" charset="0"/>
              </a:defRPr>
            </a:lvl5pPr>
            <a:lvl6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defRPr>
            </a:lvl6pPr>
            <a:lvl7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defRPr>
            </a:lvl7pPr>
            <a:lvl8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defRPr>
            </a:lvl8pPr>
            <a:lvl9pPr marL="0" marR="0" indent="0" algn="l" fontAlgn="auto">
              <a:lnSpc>
                <a:spcPct val="120000"/>
              </a:lnSpc>
              <a:spcBef>
                <a:spcPts val="0"/>
              </a:spcBef>
              <a:spcAft>
                <a:spcPts val="0"/>
              </a:spcAft>
              <a:buFontTx/>
              <a:buNone/>
              <a:defRPr kumimoji="0" sz="1400" b="0" i="0" u="none" baseline="0">
                <a:solidFill>
                  <a:srgbClr val="123114">
                    <a:lumMod val="100000"/>
                  </a:srgbClr>
                </a:solidFill>
                <a:latin typeface="Arial" panose="00000500000000000000" pitchFamily="2" charset="0"/>
              </a:defRPr>
            </a:lvl9pPr>
          </a:lstStyle>
          <a:p>
            <a:pPr lvl="0"/>
            <a:r>
              <a:rPr lang="nl-NL" dirty="0"/>
              <a:t>[Tekst]</a:t>
            </a:r>
            <a:endParaRPr lang="en-GB" dirty="0"/>
          </a:p>
        </p:txBody>
      </p:sp>
    </p:spTree>
    <p:extLst>
      <p:ext uri="{BB962C8B-B14F-4D97-AF65-F5344CB8AC3E}">
        <p14:creationId xmlns:p14="http://schemas.microsoft.com/office/powerpoint/2010/main" val="93820424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nhoud van twee]">
    <p:spTree>
      <p:nvGrpSpPr>
        <p:cNvPr id="1" name=""/>
        <p:cNvGrpSpPr/>
        <p:nvPr/>
      </p:nvGrpSpPr>
      <p:grpSpPr>
        <a:xfrm>
          <a:off x="0" y="0"/>
          <a:ext cx="0" cy="0"/>
          <a:chOff x="0" y="0"/>
          <a:chExt cx="0" cy="0"/>
        </a:xfrm>
      </p:grpSpPr>
      <p:sp>
        <p:nvSpPr>
          <p:cNvPr id="10" name="01_Title 1 (JU-Free)">
            <a:extLst>
              <a:ext uri="{FF2B5EF4-FFF2-40B4-BE49-F238E27FC236}">
                <a16:creationId xmlns:a16="http://schemas.microsoft.com/office/drawing/2014/main" id="{3146B68B-38AA-B9DE-A012-333424F4B646}"/>
              </a:ext>
            </a:extLst>
          </p:cNvPr>
          <p:cNvSpPr>
            <a:spLocks noGrp="1"/>
          </p:cNvSpPr>
          <p:nvPr>
            <p:ph type="title" hasCustomPrompt="1"/>
          </p:nvPr>
        </p:nvSpPr>
        <p:spPr bwMode="gray"/>
        <p:txBody>
          <a:bodyPr/>
          <a:lstStyle>
            <a:lvl1pPr>
              <a:defRPr/>
            </a:lvl1pPr>
          </a:lstStyle>
          <a:p>
            <a:r>
              <a:rPr lang="nl-NL" dirty="0"/>
              <a:t>[Titel]</a:t>
            </a:r>
            <a:endParaRPr lang="en-GB" dirty="0"/>
          </a:p>
        </p:txBody>
      </p:sp>
      <p:sp>
        <p:nvSpPr>
          <p:cNvPr id="6" name="02_Chapeau [PHJU] 2 (JU-Free)">
            <a:extLst>
              <a:ext uri="{FF2B5EF4-FFF2-40B4-BE49-F238E27FC236}">
                <a16:creationId xmlns:a16="http://schemas.microsoft.com/office/drawing/2014/main" id="{42C98D11-6CF7-72CA-75FA-3B6F6941A281}"/>
              </a:ext>
            </a:extLst>
          </p:cNvPr>
          <p:cNvSpPr>
            <a:spLocks noGrp="1"/>
          </p:cNvSpPr>
          <p:nvPr>
            <p:ph type="subTitle" sz="quarter" idx="21" hasCustomPrompt="1"/>
          </p:nvPr>
        </p:nvSpPr>
        <p:spPr>
          <a:xfrm>
            <a:off x="736600" y="673100"/>
            <a:ext cx="10731500" cy="279400"/>
          </a:xfrm>
          <a:custGeom>
            <a:avLst/>
            <a:gdLst>
              <a:gd name="connsiteX0" fmla="*/ 0 w 5359400"/>
              <a:gd name="connsiteY0" fmla="*/ 0 h 279400"/>
              <a:gd name="connsiteX1" fmla="*/ 5359400 w 5359400"/>
              <a:gd name="connsiteY1" fmla="*/ 0 h 279400"/>
              <a:gd name="connsiteX2" fmla="*/ 5359400 w 5359400"/>
              <a:gd name="connsiteY2" fmla="*/ 279400 h 279400"/>
              <a:gd name="connsiteX3" fmla="*/ 0 w 5359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5359400" h="279400">
                <a:moveTo>
                  <a:pt x="0" y="0"/>
                </a:moveTo>
                <a:lnTo>
                  <a:pt x="5359400" y="0"/>
                </a:lnTo>
                <a:lnTo>
                  <a:pt x="5359400" y="279400"/>
                </a:lnTo>
                <a:lnTo>
                  <a:pt x="0" y="279400"/>
                </a:lnTo>
                <a:close/>
              </a:path>
            </a:pathLst>
          </a:custGeom>
          <a:noFill/>
          <a:ln/>
          <a:extLst>
            <a:ext uri="{909E8E84-426E-40DD-AFC4-6F175D3DCCD1}">
              <a14:hiddenFill xmlns:a14="http://schemas.microsoft.com/office/drawing/2010/main">
                <a:solidFill>
                  <a:srgbClr val="FFFFFF"/>
                </a:solidFill>
              </a14:hiddenFill>
            </a:ext>
          </a:extLst>
        </p:spPr>
        <p:txBody>
          <a:bodyPr wrap="square" lIns="0" tIns="0" rIns="0" bIns="0" anchor="t">
            <a:noAutofit/>
          </a:bodyPr>
          <a:lstStyle>
            <a:lvl1pPr marL="0" indent="0" algn="l">
              <a:lnSpc>
                <a:spcPct val="100000"/>
              </a:lnSpc>
              <a:spcBef>
                <a:spcPts val="0"/>
              </a:spcBef>
              <a:buFontTx/>
              <a:buNone/>
              <a:defRPr sz="1800" b="1">
                <a:solidFill>
                  <a:srgbClr val="FF7753"/>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marL="0" lvl="0" indent="0" algn="l" defTabSz="914400" rtl="0" eaLnBrk="1" latinLnBrk="0" hangingPunct="1">
              <a:lnSpc>
                <a:spcPct val="100000"/>
              </a:lnSpc>
              <a:spcBef>
                <a:spcPts val="0"/>
              </a:spcBef>
              <a:buFont typeface="Arial" panose="020B0604020202020204" pitchFamily="34" charset="0"/>
              <a:buNone/>
            </a:pPr>
            <a:r>
              <a:rPr lang="nl-NL" dirty="0"/>
              <a:t>[Kopregel]</a:t>
            </a:r>
          </a:p>
        </p:txBody>
      </p:sp>
      <p:sp>
        <p:nvSpPr>
          <p:cNvPr id="3" name="03_Frame content 3[PHJU] (JU-Free)"/>
          <p:cNvSpPr>
            <a:spLocks noGrp="1"/>
          </p:cNvSpPr>
          <p:nvPr>
            <p:ph sz="half" idx="1" hasCustomPrompt="1"/>
          </p:nvPr>
        </p:nvSpPr>
        <p:spPr bwMode="gray">
          <a:xfrm>
            <a:off x="736600" y="1816100"/>
            <a:ext cx="5359400" cy="3822700"/>
          </a:xfrm>
        </p:spPr>
        <p:txBody>
          <a:bodyPr rIns="540000"/>
          <a:lstStyle/>
          <a:p>
            <a:pPr lvl="0"/>
            <a:r>
              <a:rPr lang="nl-NL" dirty="0"/>
              <a:t>[Typ tekst of klik op een pictogram om een object in te voegen]</a:t>
            </a:r>
          </a:p>
        </p:txBody>
      </p:sp>
      <p:sp>
        <p:nvSpPr>
          <p:cNvPr id="4" name="04_Frame content 4[PHJU] (JU-Free)"/>
          <p:cNvSpPr>
            <a:spLocks noGrp="1"/>
          </p:cNvSpPr>
          <p:nvPr>
            <p:ph sz="half" idx="2" hasCustomPrompt="1"/>
          </p:nvPr>
        </p:nvSpPr>
        <p:spPr bwMode="gray">
          <a:xfrm>
            <a:off x="6108700" y="1816100"/>
            <a:ext cx="5359400" cy="3822700"/>
          </a:xfrm>
        </p:spPr>
        <p:txBody>
          <a:bodyPr rIns="540000"/>
          <a:lstStyle/>
          <a:p>
            <a:pPr lvl="0"/>
            <a:r>
              <a:rPr lang="nl-NL" dirty="0"/>
              <a:t>[Typ tekst of klik op een pictogram om een object in te voegen]</a:t>
            </a:r>
          </a:p>
        </p:txBody>
      </p:sp>
      <p:sp>
        <p:nvSpPr>
          <p:cNvPr id="9" name="05_Instruction 5 (JU-Free)">
            <a:extLst>
              <a:ext uri="{FF2B5EF4-FFF2-40B4-BE49-F238E27FC236}">
                <a16:creationId xmlns:a16="http://schemas.microsoft.com/office/drawing/2014/main" id="{6F48D924-48D8-335C-55AC-EA8938E7E609}"/>
              </a:ext>
            </a:extLst>
          </p:cNvPr>
          <p:cNvSpPr>
            <a:spLocks noGrp="1"/>
          </p:cNvSpPr>
          <p:nvPr>
            <p:ph type="body" sz="quarter" idx="17" hasCustomPrompt="1"/>
          </p:nvPr>
        </p:nvSpPr>
        <p:spPr bwMode="gray">
          <a:xfrm>
            <a:off x="-2160000" y="0"/>
            <a:ext cx="2052000" cy="2340000"/>
          </a:xfrm>
          <a:solidFill>
            <a:srgbClr val="FFFFFF"/>
          </a:solidFill>
          <a:ln w="25400">
            <a:solidFill>
              <a:schemeClr val="accent1"/>
            </a:solidFill>
          </a:ln>
        </p:spPr>
        <p:txBody>
          <a:bodyPr lIns="36000" tIns="36000" rIns="36000" bIns="36000"/>
          <a:lstStyle>
            <a:lvl1pPr marL="127" indent="0">
              <a:lnSpc>
                <a:spcPct val="99000"/>
              </a:lnSpc>
              <a:spcBef>
                <a:spcPts val="1"/>
              </a:spcBef>
              <a:spcAft>
                <a:spcPts val="1"/>
              </a:spcAft>
              <a:buNone/>
              <a:defRPr sz="1050" b="0">
                <a:solidFill>
                  <a:schemeClr val="tx1"/>
                </a:solidFill>
                <a:latin typeface="Arial" panose="020B0604020202020204" pitchFamily="34" charset="0"/>
                <a:cs typeface="Arial" panose="020B0604020202020204" pitchFamily="34" charset="0"/>
              </a:defRPr>
            </a:lvl1pPr>
            <a:lvl2pPr marL="0" indent="0">
              <a:buNone/>
              <a:defRPr sz="1100" b="0"/>
            </a:lvl2pPr>
            <a:lvl3pPr marL="0" indent="0">
              <a:buNone/>
              <a:defRPr sz="1100" b="0"/>
            </a:lvl3pPr>
            <a:lvl4pPr marL="0" indent="0">
              <a:buFont typeface="Arial" panose="020B0604020202020204" pitchFamily="34" charset="0"/>
              <a:buNone/>
              <a:defRPr sz="1100" b="0"/>
            </a:lvl4pPr>
            <a:lvl5pPr marL="127" indent="0">
              <a:lnSpc>
                <a:spcPct val="99000"/>
              </a:lnSpc>
              <a:spcBef>
                <a:spcPts val="1"/>
              </a:spcBef>
              <a:spcAft>
                <a:spcPts val="1"/>
              </a:spcAft>
              <a:buFont typeface="Arial" panose="020B0604020202020204" pitchFamily="34" charset="0"/>
              <a:buNone/>
              <a:defRPr sz="1050" b="0">
                <a:solidFill>
                  <a:schemeClr val="tx1"/>
                </a:solidFill>
              </a:defRPr>
            </a:lvl5pPr>
          </a:lstStyle>
          <a:p>
            <a:pPr lvl="0"/>
            <a:r>
              <a:rPr lang="nl-NL" dirty="0"/>
              <a:t>Als de titel meerdere regels bevat, schuift in PowerPoint het </a:t>
            </a:r>
            <a:r>
              <a:rPr lang="nl-NL" dirty="0" err="1"/>
              <a:t>tekstvak</a:t>
            </a:r>
            <a:r>
              <a:rPr lang="nl-NL" dirty="0"/>
              <a:t> niet automatisch omlaag.</a:t>
            </a:r>
            <a:br>
              <a:rPr lang="nl-NL" dirty="0"/>
            </a:br>
            <a:r>
              <a:rPr lang="nl-NL" dirty="0"/>
              <a:t>Is de titel meer dan één regel, voeg dan in het </a:t>
            </a:r>
            <a:r>
              <a:rPr lang="nl-NL" dirty="0" err="1"/>
              <a:t>tekstvak</a:t>
            </a:r>
            <a:r>
              <a:rPr lang="nl-NL" dirty="0"/>
              <a:t> eerst een paar witregels in, of sleep het </a:t>
            </a:r>
            <a:r>
              <a:rPr lang="nl-NL" dirty="0" err="1"/>
              <a:t>tekstvak</a:t>
            </a:r>
            <a:r>
              <a:rPr lang="nl-NL" dirty="0"/>
              <a:t> naar beneden.</a:t>
            </a:r>
            <a:br>
              <a:rPr lang="nl-NL" dirty="0"/>
            </a:br>
            <a:br>
              <a:rPr lang="nl-NL" dirty="0"/>
            </a:br>
            <a:r>
              <a:rPr lang="nl-NL" dirty="0"/>
              <a:t>Deze uitleg wordt niet geprint of getoond in de presentatie. Om deze uitleg te verwijderen: klik op de rand van het frame met de uitleg en kies delete.</a:t>
            </a:r>
          </a:p>
          <a:p>
            <a:pPr lvl="4"/>
            <a:endParaRPr lang="nl-NL" dirty="0"/>
          </a:p>
        </p:txBody>
      </p:sp>
    </p:spTree>
    <p:extLst>
      <p:ext uri="{BB962C8B-B14F-4D97-AF65-F5344CB8AC3E}">
        <p14:creationId xmlns:p14="http://schemas.microsoft.com/office/powerpoint/2010/main" val="4095098986"/>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el en kaders (4)]">
    <p:spTree>
      <p:nvGrpSpPr>
        <p:cNvPr id="1" name=""/>
        <p:cNvGrpSpPr/>
        <p:nvPr/>
      </p:nvGrpSpPr>
      <p:grpSpPr>
        <a:xfrm>
          <a:off x="0" y="0"/>
          <a:ext cx="0" cy="0"/>
          <a:chOff x="0" y="0"/>
          <a:chExt cx="0" cy="0"/>
        </a:xfrm>
      </p:grpSpPr>
      <p:sp>
        <p:nvSpPr>
          <p:cNvPr id="20" name="Frame 1">
            <a:extLst>
              <a:ext uri="{FF2B5EF4-FFF2-40B4-BE49-F238E27FC236}">
                <a16:creationId xmlns:a16="http://schemas.microsoft.com/office/drawing/2014/main" id="{386E9315-2C86-16B7-7C59-1F32116ED29D}"/>
              </a:ext>
            </a:extLst>
          </p:cNvPr>
          <p:cNvSpPr>
            <a:spLocks noSelect="1"/>
          </p:cNvSpPr>
          <p:nvPr userDrawn="1"/>
        </p:nvSpPr>
        <p:spPr bwMode="gray">
          <a:xfrm>
            <a:off x="730250" y="1828800"/>
            <a:ext cx="10731500" cy="3648075"/>
          </a:xfrm>
          <a:custGeom>
            <a:avLst/>
            <a:gdLst>
              <a:gd name="T0" fmla="*/ 3467 w 6760"/>
              <a:gd name="T1" fmla="*/ 0 h 2298"/>
              <a:gd name="T2" fmla="*/ 5027 w 6760"/>
              <a:gd name="T3" fmla="*/ 0 h 2298"/>
              <a:gd name="T4" fmla="*/ 5027 w 6760"/>
              <a:gd name="T5" fmla="*/ 2298 h 2298"/>
              <a:gd name="T6" fmla="*/ 3467 w 6760"/>
              <a:gd name="T7" fmla="*/ 2298 h 2298"/>
              <a:gd name="T8" fmla="*/ 3467 w 6760"/>
              <a:gd name="T9" fmla="*/ 0 h 2298"/>
              <a:gd name="T10" fmla="*/ 1734 w 6760"/>
              <a:gd name="T11" fmla="*/ 2298 h 2298"/>
              <a:gd name="T12" fmla="*/ 3293 w 6760"/>
              <a:gd name="T13" fmla="*/ 2298 h 2298"/>
              <a:gd name="T14" fmla="*/ 3293 w 6760"/>
              <a:gd name="T15" fmla="*/ 0 h 2298"/>
              <a:gd name="T16" fmla="*/ 1734 w 6760"/>
              <a:gd name="T17" fmla="*/ 0 h 2298"/>
              <a:gd name="T18" fmla="*/ 1734 w 6760"/>
              <a:gd name="T19" fmla="*/ 2298 h 2298"/>
              <a:gd name="T20" fmla="*/ 0 w 6760"/>
              <a:gd name="T21" fmla="*/ 2298 h 2298"/>
              <a:gd name="T22" fmla="*/ 1560 w 6760"/>
              <a:gd name="T23" fmla="*/ 2298 h 2298"/>
              <a:gd name="T24" fmla="*/ 1560 w 6760"/>
              <a:gd name="T25" fmla="*/ 0 h 2298"/>
              <a:gd name="T26" fmla="*/ 0 w 6760"/>
              <a:gd name="T27" fmla="*/ 0 h 2298"/>
              <a:gd name="T28" fmla="*/ 0 w 6760"/>
              <a:gd name="T29" fmla="*/ 2298 h 2298"/>
              <a:gd name="T30" fmla="*/ 5200 w 6760"/>
              <a:gd name="T31" fmla="*/ 0 h 2298"/>
              <a:gd name="T32" fmla="*/ 5200 w 6760"/>
              <a:gd name="T33" fmla="*/ 2298 h 2298"/>
              <a:gd name="T34" fmla="*/ 6760 w 6760"/>
              <a:gd name="T35" fmla="*/ 2298 h 2298"/>
              <a:gd name="T36" fmla="*/ 6760 w 6760"/>
              <a:gd name="T37" fmla="*/ 0 h 2298"/>
              <a:gd name="T38" fmla="*/ 5200 w 6760"/>
              <a:gd name="T39" fmla="*/ 0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60" h="2298">
                <a:moveTo>
                  <a:pt x="3467" y="0"/>
                </a:moveTo>
                <a:lnTo>
                  <a:pt x="5027" y="0"/>
                </a:lnTo>
                <a:lnTo>
                  <a:pt x="5027" y="2298"/>
                </a:lnTo>
                <a:lnTo>
                  <a:pt x="3467" y="2298"/>
                </a:lnTo>
                <a:lnTo>
                  <a:pt x="3467" y="0"/>
                </a:lnTo>
                <a:close/>
                <a:moveTo>
                  <a:pt x="1734" y="2298"/>
                </a:moveTo>
                <a:lnTo>
                  <a:pt x="3293" y="2298"/>
                </a:lnTo>
                <a:lnTo>
                  <a:pt x="3293" y="0"/>
                </a:lnTo>
                <a:lnTo>
                  <a:pt x="1734" y="0"/>
                </a:lnTo>
                <a:lnTo>
                  <a:pt x="1734" y="2298"/>
                </a:lnTo>
                <a:close/>
                <a:moveTo>
                  <a:pt x="0" y="2298"/>
                </a:moveTo>
                <a:lnTo>
                  <a:pt x="1560" y="2298"/>
                </a:lnTo>
                <a:lnTo>
                  <a:pt x="1560" y="0"/>
                </a:lnTo>
                <a:lnTo>
                  <a:pt x="0" y="0"/>
                </a:lnTo>
                <a:lnTo>
                  <a:pt x="0" y="2298"/>
                </a:lnTo>
                <a:close/>
                <a:moveTo>
                  <a:pt x="5200" y="0"/>
                </a:moveTo>
                <a:lnTo>
                  <a:pt x="5200" y="2298"/>
                </a:lnTo>
                <a:lnTo>
                  <a:pt x="6760" y="2298"/>
                </a:lnTo>
                <a:lnTo>
                  <a:pt x="6760" y="0"/>
                </a:lnTo>
                <a:lnTo>
                  <a:pt x="5200" y="0"/>
                </a:lnTo>
                <a:close/>
              </a:path>
            </a:pathLst>
          </a:custGeom>
          <a:solidFill>
            <a:srgbClr val="BAE9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dirty="0">
              <a:latin typeface="Arial" panose="020B0604020202020204" pitchFamily="34" charset="0"/>
            </a:endParaRPr>
          </a:p>
        </p:txBody>
      </p:sp>
      <p:sp>
        <p:nvSpPr>
          <p:cNvPr id="2" name="01_Title 2 (JU-Free)"/>
          <p:cNvSpPr>
            <a:spLocks noGrp="1"/>
          </p:cNvSpPr>
          <p:nvPr>
            <p:ph type="title" hasCustomPrompt="1"/>
          </p:nvPr>
        </p:nvSpPr>
        <p:spPr bwMode="gray"/>
        <p:txBody>
          <a:bodyPr/>
          <a:lstStyle/>
          <a:p>
            <a:r>
              <a:rPr lang="nl-NL" dirty="0"/>
              <a:t>[Titel]</a:t>
            </a:r>
          </a:p>
        </p:txBody>
      </p:sp>
      <p:sp>
        <p:nvSpPr>
          <p:cNvPr id="5" name="02_Chapeau [PHJU] 3 (JU-Free)">
            <a:extLst>
              <a:ext uri="{FF2B5EF4-FFF2-40B4-BE49-F238E27FC236}">
                <a16:creationId xmlns:a16="http://schemas.microsoft.com/office/drawing/2014/main" id="{3ADFB45C-2CB7-1723-5BEB-972E984A1211}"/>
              </a:ext>
            </a:extLst>
          </p:cNvPr>
          <p:cNvSpPr>
            <a:spLocks noGrp="1"/>
          </p:cNvSpPr>
          <p:nvPr>
            <p:ph type="subTitle" sz="quarter" idx="31" hasCustomPrompt="1"/>
          </p:nvPr>
        </p:nvSpPr>
        <p:spPr>
          <a:xfrm>
            <a:off x="736600" y="673100"/>
            <a:ext cx="10731500" cy="279400"/>
          </a:xfrm>
          <a:custGeom>
            <a:avLst/>
            <a:gdLst>
              <a:gd name="connsiteX0" fmla="*/ 0 w 5359400"/>
              <a:gd name="connsiteY0" fmla="*/ 0 h 279400"/>
              <a:gd name="connsiteX1" fmla="*/ 5359400 w 5359400"/>
              <a:gd name="connsiteY1" fmla="*/ 0 h 279400"/>
              <a:gd name="connsiteX2" fmla="*/ 5359400 w 5359400"/>
              <a:gd name="connsiteY2" fmla="*/ 279400 h 279400"/>
              <a:gd name="connsiteX3" fmla="*/ 0 w 5359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5359400" h="279400">
                <a:moveTo>
                  <a:pt x="0" y="0"/>
                </a:moveTo>
                <a:lnTo>
                  <a:pt x="5359400" y="0"/>
                </a:lnTo>
                <a:lnTo>
                  <a:pt x="5359400" y="279400"/>
                </a:lnTo>
                <a:lnTo>
                  <a:pt x="0" y="279400"/>
                </a:lnTo>
                <a:close/>
              </a:path>
            </a:pathLst>
          </a:custGeom>
          <a:noFill/>
          <a:ln/>
          <a:extLst>
            <a:ext uri="{909E8E84-426E-40DD-AFC4-6F175D3DCCD1}">
              <a14:hiddenFill xmlns:a14="http://schemas.microsoft.com/office/drawing/2010/main">
                <a:solidFill>
                  <a:srgbClr val="FFFFFF"/>
                </a:solidFill>
              </a14:hiddenFill>
            </a:ext>
          </a:extLst>
        </p:spPr>
        <p:txBody>
          <a:bodyPr wrap="square" lIns="0" tIns="0" rIns="0" bIns="0" anchor="t">
            <a:noAutofit/>
          </a:bodyPr>
          <a:lstStyle>
            <a:lvl1pPr marL="0" indent="0" algn="l">
              <a:lnSpc>
                <a:spcPct val="100000"/>
              </a:lnSpc>
              <a:spcBef>
                <a:spcPts val="0"/>
              </a:spcBef>
              <a:buFontTx/>
              <a:buNone/>
              <a:defRPr sz="1800" b="1">
                <a:solidFill>
                  <a:srgbClr val="FF7753"/>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marL="0" lvl="0" indent="0" algn="l" defTabSz="914400" rtl="0" eaLnBrk="1" latinLnBrk="0" hangingPunct="1">
              <a:lnSpc>
                <a:spcPct val="100000"/>
              </a:lnSpc>
              <a:spcBef>
                <a:spcPts val="0"/>
              </a:spcBef>
              <a:buFont typeface="Arial" panose="020B0604020202020204" pitchFamily="34" charset="0"/>
              <a:buNone/>
            </a:pPr>
            <a:r>
              <a:rPr lang="nl-NL" dirty="0"/>
              <a:t>[Kopregel]</a:t>
            </a:r>
          </a:p>
        </p:txBody>
      </p:sp>
      <p:sp>
        <p:nvSpPr>
          <p:cNvPr id="8" name="03_Heading 4[PHJU] (JU-Free)">
            <a:extLst>
              <a:ext uri="{FF2B5EF4-FFF2-40B4-BE49-F238E27FC236}">
                <a16:creationId xmlns:a16="http://schemas.microsoft.com/office/drawing/2014/main" id="{638CF128-8CDD-9D72-FDE4-F98AE96E5B83}"/>
              </a:ext>
            </a:extLst>
          </p:cNvPr>
          <p:cNvSpPr>
            <a:spLocks noGrp="1"/>
          </p:cNvSpPr>
          <p:nvPr>
            <p:ph type="body" sz="quarter" idx="19" hasCustomPrompt="1"/>
          </p:nvPr>
        </p:nvSpPr>
        <p:spPr bwMode="gray">
          <a:xfrm>
            <a:off x="1206500" y="2311400"/>
            <a:ext cx="1765300" cy="546100"/>
          </a:xfrm>
        </p:spPr>
        <p:txBody>
          <a:bodyPr/>
          <a:lstStyle>
            <a:lvl1pPr marL="0" indent="0">
              <a:spcBef>
                <a:spcPts val="0"/>
              </a:spcBef>
              <a:buNone/>
              <a:defRPr sz="1400" b="1">
                <a:solidFill>
                  <a:srgbClr val="1B3B49"/>
                </a:solidFill>
                <a:latin typeface="Arial" panose="020B0604020202020204" pitchFamily="34" charset="0"/>
                <a:cs typeface="Arial" panose="020B0604020202020204" pitchFamily="34" charset="0"/>
              </a:defRPr>
            </a:lvl1pPr>
            <a:lvl2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cs typeface="Arial" panose="00000700000000000000" pitchFamily="2" charset="0"/>
              </a:defRPr>
            </a:lvl2pPr>
            <a:lvl3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cs typeface="Arial" panose="00000700000000000000" pitchFamily="2" charset="0"/>
              </a:defRPr>
            </a:lvl3pPr>
            <a:lvl4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cs typeface="Arial" panose="00000700000000000000" pitchFamily="2" charset="0"/>
              </a:defRPr>
            </a:lvl4pPr>
            <a:lvl5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cs typeface="Arial" panose="00000700000000000000" pitchFamily="2" charset="0"/>
              </a:defRPr>
            </a:lvl5pPr>
            <a:lvl6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defRPr>
            </a:lvl6pPr>
            <a:lvl7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defRPr>
            </a:lvl7pPr>
            <a:lvl8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defRPr>
            </a:lvl8pPr>
            <a:lvl9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defRPr>
            </a:lvl9pPr>
          </a:lstStyle>
          <a:p>
            <a:pPr lvl="0"/>
            <a:r>
              <a:rPr lang="nl-NL" dirty="0"/>
              <a:t>[Tekst]</a:t>
            </a:r>
          </a:p>
          <a:p>
            <a:pPr lvl="0"/>
            <a:r>
              <a:rPr lang="nl-NL" dirty="0"/>
              <a:t>JU-LEVEL1=Standaard</a:t>
            </a:r>
            <a:endParaRPr lang="en-GB" dirty="0"/>
          </a:p>
        </p:txBody>
      </p:sp>
      <p:sp>
        <p:nvSpPr>
          <p:cNvPr id="9" name="04_Percentage 5[PHJU] (JU-Free)">
            <a:extLst>
              <a:ext uri="{FF2B5EF4-FFF2-40B4-BE49-F238E27FC236}">
                <a16:creationId xmlns:a16="http://schemas.microsoft.com/office/drawing/2014/main" id="{5C918D59-0F23-1659-1AA6-407417989637}"/>
              </a:ext>
            </a:extLst>
          </p:cNvPr>
          <p:cNvSpPr>
            <a:spLocks noGrp="1"/>
          </p:cNvSpPr>
          <p:nvPr>
            <p:ph type="body" sz="quarter" idx="20" hasCustomPrompt="1"/>
          </p:nvPr>
        </p:nvSpPr>
        <p:spPr bwMode="gray">
          <a:xfrm>
            <a:off x="1206500" y="3086100"/>
            <a:ext cx="1765300" cy="685800"/>
          </a:xfrm>
        </p:spPr>
        <p:txBody>
          <a:bodyPr/>
          <a:lstStyle>
            <a:lvl1pPr marL="0" indent="0">
              <a:lnSpc>
                <a:spcPct val="100000"/>
              </a:lnSpc>
              <a:spcBef>
                <a:spcPts val="0"/>
              </a:spcBef>
              <a:buNone/>
              <a:defRPr sz="4500" b="1">
                <a:solidFill>
                  <a:srgbClr val="1B3B49"/>
                </a:solidFill>
                <a:latin typeface="Arial" panose="020B0604020202020204" pitchFamily="34" charset="0"/>
                <a:cs typeface="Arial" panose="020B0604020202020204" pitchFamily="34" charset="0"/>
              </a:defRPr>
            </a:lvl1pPr>
            <a:lvl2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cs typeface="Arial" panose="00000700000000000000" pitchFamily="2" charset="0"/>
              </a:defRPr>
            </a:lvl2pPr>
            <a:lvl3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cs typeface="Arial" panose="00000700000000000000" pitchFamily="2" charset="0"/>
              </a:defRPr>
            </a:lvl3pPr>
            <a:lvl4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cs typeface="Arial" panose="00000700000000000000" pitchFamily="2" charset="0"/>
              </a:defRPr>
            </a:lvl4pPr>
            <a:lvl5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cs typeface="Arial" panose="00000700000000000000" pitchFamily="2" charset="0"/>
              </a:defRPr>
            </a:lvl5pPr>
            <a:lvl6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defRPr>
            </a:lvl6pPr>
            <a:lvl7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defRPr>
            </a:lvl7pPr>
            <a:lvl8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defRPr>
            </a:lvl8pPr>
            <a:lvl9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defRPr>
            </a:lvl9pPr>
          </a:lstStyle>
          <a:p>
            <a:pPr lvl="0"/>
            <a:r>
              <a:rPr lang="nl-NL" dirty="0"/>
              <a:t>[00%]</a:t>
            </a:r>
            <a:endParaRPr lang="en-GB" dirty="0"/>
          </a:p>
        </p:txBody>
      </p:sp>
      <p:sp>
        <p:nvSpPr>
          <p:cNvPr id="10" name="05_Text 6[PHJU] (JU-Free)">
            <a:extLst>
              <a:ext uri="{FF2B5EF4-FFF2-40B4-BE49-F238E27FC236}">
                <a16:creationId xmlns:a16="http://schemas.microsoft.com/office/drawing/2014/main" id="{211A84F1-CC3A-C061-CCD9-D0C6F7792215}"/>
              </a:ext>
            </a:extLst>
          </p:cNvPr>
          <p:cNvSpPr>
            <a:spLocks noGrp="1"/>
          </p:cNvSpPr>
          <p:nvPr>
            <p:ph type="body" sz="quarter" idx="21" hasCustomPrompt="1"/>
          </p:nvPr>
        </p:nvSpPr>
        <p:spPr bwMode="gray">
          <a:xfrm>
            <a:off x="1206500" y="3911600"/>
            <a:ext cx="1765300" cy="1231900"/>
          </a:xfrm>
        </p:spPr>
        <p:txBody>
          <a:bodyPr/>
          <a:lstStyle>
            <a:lvl1pPr marL="0" indent="0">
              <a:spcBef>
                <a:spcPts val="0"/>
              </a:spcBef>
              <a:buNone/>
              <a:defRPr sz="1400">
                <a:solidFill>
                  <a:srgbClr val="1B3B49"/>
                </a:solidFill>
                <a:latin typeface="Arial" panose="020B0604020202020204" pitchFamily="34" charset="0"/>
                <a:cs typeface="Arial" panose="020B0604020202020204" pitchFamily="34" charset="0"/>
              </a:defRPr>
            </a:lvl1pPr>
            <a:lvl2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2pPr>
            <a:lvl3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3pPr>
            <a:lvl4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4pPr>
            <a:lvl5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5pPr>
            <a:lvl6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6pPr>
            <a:lvl7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7pPr>
            <a:lvl8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8pPr>
            <a:lvl9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9pPr>
          </a:lstStyle>
          <a:p>
            <a:pPr lvl="0"/>
            <a:r>
              <a:rPr lang="nl-NL" dirty="0"/>
              <a:t>[Tekst]</a:t>
            </a:r>
            <a:endParaRPr lang="en-GB" dirty="0"/>
          </a:p>
        </p:txBody>
      </p:sp>
      <p:sp>
        <p:nvSpPr>
          <p:cNvPr id="11" name="06_Heading 7[PHJU] (JU-Free)">
            <a:extLst>
              <a:ext uri="{FF2B5EF4-FFF2-40B4-BE49-F238E27FC236}">
                <a16:creationId xmlns:a16="http://schemas.microsoft.com/office/drawing/2014/main" id="{32AB56AB-E9B1-F70E-F3E5-98E13B6AC85F}"/>
              </a:ext>
            </a:extLst>
          </p:cNvPr>
          <p:cNvSpPr>
            <a:spLocks noGrp="1"/>
          </p:cNvSpPr>
          <p:nvPr>
            <p:ph type="body" sz="quarter" idx="22" hasCustomPrompt="1"/>
          </p:nvPr>
        </p:nvSpPr>
        <p:spPr bwMode="gray">
          <a:xfrm>
            <a:off x="3949700" y="2311400"/>
            <a:ext cx="1765300" cy="546100"/>
          </a:xfrm>
        </p:spPr>
        <p:txBody>
          <a:bodyPr/>
          <a:lstStyle>
            <a:lvl1pPr marL="0" indent="0">
              <a:spcBef>
                <a:spcPts val="0"/>
              </a:spcBef>
              <a:buNone/>
              <a:defRPr sz="1400" b="1">
                <a:solidFill>
                  <a:srgbClr val="1B3B49"/>
                </a:solidFill>
                <a:latin typeface="Arial" panose="020B0604020202020204" pitchFamily="34" charset="0"/>
                <a:cs typeface="Arial" panose="020B0604020202020204" pitchFamily="34" charset="0"/>
              </a:defRPr>
            </a:lvl1pPr>
            <a:lvl2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cs typeface="Arial" panose="00000700000000000000" pitchFamily="2" charset="0"/>
              </a:defRPr>
            </a:lvl2pPr>
            <a:lvl3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cs typeface="Arial" panose="00000700000000000000" pitchFamily="2" charset="0"/>
              </a:defRPr>
            </a:lvl3pPr>
            <a:lvl4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cs typeface="Arial" panose="00000700000000000000" pitchFamily="2" charset="0"/>
              </a:defRPr>
            </a:lvl4pPr>
            <a:lvl5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cs typeface="Arial" panose="00000700000000000000" pitchFamily="2" charset="0"/>
              </a:defRPr>
            </a:lvl5pPr>
            <a:lvl6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defRPr>
            </a:lvl6pPr>
            <a:lvl7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defRPr>
            </a:lvl7pPr>
            <a:lvl8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defRPr>
            </a:lvl8pPr>
            <a:lvl9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defRPr>
            </a:lvl9pPr>
          </a:lstStyle>
          <a:p>
            <a:pPr lvl="0"/>
            <a:r>
              <a:rPr lang="nl-NL" dirty="0"/>
              <a:t>[Tekst]</a:t>
            </a:r>
            <a:endParaRPr lang="en-GB" dirty="0"/>
          </a:p>
        </p:txBody>
      </p:sp>
      <p:sp>
        <p:nvSpPr>
          <p:cNvPr id="12" name="07_Percentage 8[PHJU] (JU-Free)">
            <a:extLst>
              <a:ext uri="{FF2B5EF4-FFF2-40B4-BE49-F238E27FC236}">
                <a16:creationId xmlns:a16="http://schemas.microsoft.com/office/drawing/2014/main" id="{8D10F446-7322-1C31-B7E0-0F39A7217758}"/>
              </a:ext>
            </a:extLst>
          </p:cNvPr>
          <p:cNvSpPr>
            <a:spLocks noGrp="1"/>
          </p:cNvSpPr>
          <p:nvPr>
            <p:ph type="body" sz="quarter" idx="23" hasCustomPrompt="1"/>
          </p:nvPr>
        </p:nvSpPr>
        <p:spPr bwMode="gray">
          <a:xfrm>
            <a:off x="3949700" y="3086100"/>
            <a:ext cx="1765300" cy="685800"/>
          </a:xfrm>
        </p:spPr>
        <p:txBody>
          <a:bodyPr/>
          <a:lstStyle>
            <a:lvl1pPr marL="0" indent="0">
              <a:lnSpc>
                <a:spcPct val="100000"/>
              </a:lnSpc>
              <a:spcBef>
                <a:spcPts val="0"/>
              </a:spcBef>
              <a:buNone/>
              <a:defRPr sz="4500" b="1">
                <a:solidFill>
                  <a:srgbClr val="1B3B49"/>
                </a:solidFill>
                <a:latin typeface="Arial" panose="020B0604020202020204" pitchFamily="34" charset="0"/>
                <a:cs typeface="Arial" panose="020B0604020202020204" pitchFamily="34" charset="0"/>
              </a:defRPr>
            </a:lvl1pPr>
            <a:lvl2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cs typeface="Arial" panose="00000700000000000000" pitchFamily="2" charset="0"/>
              </a:defRPr>
            </a:lvl2pPr>
            <a:lvl3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cs typeface="Arial" panose="00000700000000000000" pitchFamily="2" charset="0"/>
              </a:defRPr>
            </a:lvl3pPr>
            <a:lvl4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cs typeface="Arial" panose="00000700000000000000" pitchFamily="2" charset="0"/>
              </a:defRPr>
            </a:lvl4pPr>
            <a:lvl5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cs typeface="Arial" panose="00000700000000000000" pitchFamily="2" charset="0"/>
              </a:defRPr>
            </a:lvl5pPr>
            <a:lvl6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defRPr>
            </a:lvl6pPr>
            <a:lvl7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defRPr>
            </a:lvl7pPr>
            <a:lvl8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defRPr>
            </a:lvl8pPr>
            <a:lvl9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defRPr>
            </a:lvl9pPr>
          </a:lstStyle>
          <a:p>
            <a:pPr lvl="0"/>
            <a:r>
              <a:rPr lang="nl-NL" dirty="0"/>
              <a:t>[00%]</a:t>
            </a:r>
            <a:endParaRPr lang="en-GB" dirty="0"/>
          </a:p>
        </p:txBody>
      </p:sp>
      <p:sp>
        <p:nvSpPr>
          <p:cNvPr id="13" name="08_Text 9[PHJU] (JU-Free)">
            <a:extLst>
              <a:ext uri="{FF2B5EF4-FFF2-40B4-BE49-F238E27FC236}">
                <a16:creationId xmlns:a16="http://schemas.microsoft.com/office/drawing/2014/main" id="{86E1F957-612A-606C-1FE7-B1C088106ECC}"/>
              </a:ext>
            </a:extLst>
          </p:cNvPr>
          <p:cNvSpPr>
            <a:spLocks noGrp="1"/>
          </p:cNvSpPr>
          <p:nvPr>
            <p:ph type="body" sz="quarter" idx="24" hasCustomPrompt="1"/>
          </p:nvPr>
        </p:nvSpPr>
        <p:spPr bwMode="gray">
          <a:xfrm>
            <a:off x="3949700" y="3911600"/>
            <a:ext cx="1765300" cy="1231900"/>
          </a:xfrm>
        </p:spPr>
        <p:txBody>
          <a:bodyPr/>
          <a:lstStyle>
            <a:lvl1pPr marL="0" indent="0">
              <a:spcBef>
                <a:spcPts val="0"/>
              </a:spcBef>
              <a:buNone/>
              <a:defRPr sz="1400">
                <a:solidFill>
                  <a:srgbClr val="1B3B49"/>
                </a:solidFill>
                <a:latin typeface="Arial" panose="020B0604020202020204" pitchFamily="34" charset="0"/>
                <a:cs typeface="Arial" panose="020B0604020202020204" pitchFamily="34" charset="0"/>
              </a:defRPr>
            </a:lvl1pPr>
            <a:lvl2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2pPr>
            <a:lvl3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3pPr>
            <a:lvl4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4pPr>
            <a:lvl5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5pPr>
            <a:lvl6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6pPr>
            <a:lvl7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7pPr>
            <a:lvl8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8pPr>
            <a:lvl9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9pPr>
          </a:lstStyle>
          <a:p>
            <a:pPr lvl="0"/>
            <a:r>
              <a:rPr lang="nl-NL" dirty="0"/>
              <a:t>[Tekst]</a:t>
            </a:r>
            <a:endParaRPr lang="en-GB" dirty="0"/>
          </a:p>
        </p:txBody>
      </p:sp>
      <p:sp>
        <p:nvSpPr>
          <p:cNvPr id="14" name="09_Heading 10[PHJU] (JU-Free)">
            <a:extLst>
              <a:ext uri="{FF2B5EF4-FFF2-40B4-BE49-F238E27FC236}">
                <a16:creationId xmlns:a16="http://schemas.microsoft.com/office/drawing/2014/main" id="{FAD5CB5B-9FBD-C0F5-FDCE-8E52CCE0EF78}"/>
              </a:ext>
            </a:extLst>
          </p:cNvPr>
          <p:cNvSpPr>
            <a:spLocks noGrp="1"/>
          </p:cNvSpPr>
          <p:nvPr>
            <p:ph type="body" sz="quarter" idx="25" hasCustomPrompt="1"/>
          </p:nvPr>
        </p:nvSpPr>
        <p:spPr bwMode="gray">
          <a:xfrm>
            <a:off x="6705600" y="2311400"/>
            <a:ext cx="1765300" cy="546100"/>
          </a:xfrm>
        </p:spPr>
        <p:txBody>
          <a:bodyPr/>
          <a:lstStyle>
            <a:lvl1pPr marL="0" indent="0">
              <a:spcBef>
                <a:spcPts val="0"/>
              </a:spcBef>
              <a:buNone/>
              <a:defRPr sz="1400" b="1">
                <a:solidFill>
                  <a:srgbClr val="1B3B49"/>
                </a:solidFill>
                <a:latin typeface="Arial" panose="020B0604020202020204" pitchFamily="34" charset="0"/>
                <a:cs typeface="Arial" panose="020B0604020202020204" pitchFamily="34" charset="0"/>
              </a:defRPr>
            </a:lvl1pPr>
            <a:lvl2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cs typeface="Arial" panose="00000700000000000000" pitchFamily="2" charset="0"/>
              </a:defRPr>
            </a:lvl2pPr>
            <a:lvl3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cs typeface="Arial" panose="00000700000000000000" pitchFamily="2" charset="0"/>
              </a:defRPr>
            </a:lvl3pPr>
            <a:lvl4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cs typeface="Arial" panose="00000700000000000000" pitchFamily="2" charset="0"/>
              </a:defRPr>
            </a:lvl4pPr>
            <a:lvl5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cs typeface="Arial" panose="00000700000000000000" pitchFamily="2" charset="0"/>
              </a:defRPr>
            </a:lvl5pPr>
            <a:lvl6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defRPr>
            </a:lvl6pPr>
            <a:lvl7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defRPr>
            </a:lvl7pPr>
            <a:lvl8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defRPr>
            </a:lvl8pPr>
            <a:lvl9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defRPr>
            </a:lvl9pPr>
          </a:lstStyle>
          <a:p>
            <a:pPr lvl="0"/>
            <a:r>
              <a:rPr lang="nl-NL" dirty="0"/>
              <a:t>[Tekst]</a:t>
            </a:r>
            <a:endParaRPr lang="en-GB" dirty="0"/>
          </a:p>
        </p:txBody>
      </p:sp>
      <p:sp>
        <p:nvSpPr>
          <p:cNvPr id="15" name="10_Percentage 11[PHJU] (JU-Free)">
            <a:extLst>
              <a:ext uri="{FF2B5EF4-FFF2-40B4-BE49-F238E27FC236}">
                <a16:creationId xmlns:a16="http://schemas.microsoft.com/office/drawing/2014/main" id="{EBF28758-220A-6DDF-9830-70291EA2FB61}"/>
              </a:ext>
            </a:extLst>
          </p:cNvPr>
          <p:cNvSpPr>
            <a:spLocks noGrp="1"/>
          </p:cNvSpPr>
          <p:nvPr>
            <p:ph type="body" sz="quarter" idx="26" hasCustomPrompt="1"/>
          </p:nvPr>
        </p:nvSpPr>
        <p:spPr bwMode="gray">
          <a:xfrm>
            <a:off x="6705600" y="3086100"/>
            <a:ext cx="1765300" cy="685800"/>
          </a:xfrm>
        </p:spPr>
        <p:txBody>
          <a:bodyPr/>
          <a:lstStyle>
            <a:lvl1pPr marL="0" indent="0">
              <a:lnSpc>
                <a:spcPct val="100000"/>
              </a:lnSpc>
              <a:spcBef>
                <a:spcPts val="0"/>
              </a:spcBef>
              <a:buNone/>
              <a:defRPr sz="4500" b="1">
                <a:solidFill>
                  <a:srgbClr val="1B3B49"/>
                </a:solidFill>
                <a:latin typeface="Arial" panose="020B0604020202020204" pitchFamily="34" charset="0"/>
                <a:cs typeface="Arial" panose="020B0604020202020204" pitchFamily="34" charset="0"/>
              </a:defRPr>
            </a:lvl1pPr>
            <a:lvl2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cs typeface="Arial" panose="00000700000000000000" pitchFamily="2" charset="0"/>
              </a:defRPr>
            </a:lvl2pPr>
            <a:lvl3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cs typeface="Arial" panose="00000700000000000000" pitchFamily="2" charset="0"/>
              </a:defRPr>
            </a:lvl3pPr>
            <a:lvl4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cs typeface="Arial" panose="00000700000000000000" pitchFamily="2" charset="0"/>
              </a:defRPr>
            </a:lvl4pPr>
            <a:lvl5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cs typeface="Arial" panose="00000700000000000000" pitchFamily="2" charset="0"/>
              </a:defRPr>
            </a:lvl5pPr>
            <a:lvl6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defRPr>
            </a:lvl6pPr>
            <a:lvl7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defRPr>
            </a:lvl7pPr>
            <a:lvl8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defRPr>
            </a:lvl8pPr>
            <a:lvl9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defRPr>
            </a:lvl9pPr>
          </a:lstStyle>
          <a:p>
            <a:pPr lvl="0"/>
            <a:r>
              <a:rPr lang="nl-NL" dirty="0"/>
              <a:t>[00%]</a:t>
            </a:r>
            <a:endParaRPr lang="en-GB" dirty="0"/>
          </a:p>
        </p:txBody>
      </p:sp>
      <p:sp>
        <p:nvSpPr>
          <p:cNvPr id="16" name="11_Text 12[PHJU] (JU-Free)">
            <a:extLst>
              <a:ext uri="{FF2B5EF4-FFF2-40B4-BE49-F238E27FC236}">
                <a16:creationId xmlns:a16="http://schemas.microsoft.com/office/drawing/2014/main" id="{B42E5CB3-B350-D5B2-4EEB-A18A95B98B63}"/>
              </a:ext>
            </a:extLst>
          </p:cNvPr>
          <p:cNvSpPr>
            <a:spLocks noGrp="1"/>
          </p:cNvSpPr>
          <p:nvPr>
            <p:ph type="body" sz="quarter" idx="27" hasCustomPrompt="1"/>
          </p:nvPr>
        </p:nvSpPr>
        <p:spPr bwMode="gray">
          <a:xfrm>
            <a:off x="6705600" y="3911600"/>
            <a:ext cx="1765300" cy="1231900"/>
          </a:xfrm>
        </p:spPr>
        <p:txBody>
          <a:bodyPr/>
          <a:lstStyle>
            <a:lvl1pPr marL="0" indent="0">
              <a:spcBef>
                <a:spcPts val="0"/>
              </a:spcBef>
              <a:buNone/>
              <a:defRPr sz="1400">
                <a:solidFill>
                  <a:srgbClr val="1B3B49"/>
                </a:solidFill>
                <a:latin typeface="Arial" panose="020B0604020202020204" pitchFamily="34" charset="0"/>
                <a:cs typeface="Arial" panose="020B0604020202020204" pitchFamily="34" charset="0"/>
              </a:defRPr>
            </a:lvl1pPr>
            <a:lvl2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2pPr>
            <a:lvl3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3pPr>
            <a:lvl4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4pPr>
            <a:lvl5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5pPr>
            <a:lvl6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6pPr>
            <a:lvl7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7pPr>
            <a:lvl8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8pPr>
            <a:lvl9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9pPr>
          </a:lstStyle>
          <a:p>
            <a:pPr lvl="0"/>
            <a:r>
              <a:rPr lang="nl-NL" dirty="0"/>
              <a:t>[Tekst]</a:t>
            </a:r>
            <a:endParaRPr lang="en-GB" dirty="0"/>
          </a:p>
        </p:txBody>
      </p:sp>
      <p:sp>
        <p:nvSpPr>
          <p:cNvPr id="7" name="12_Heading 13[PHJU] (JU-Free)">
            <a:extLst>
              <a:ext uri="{FF2B5EF4-FFF2-40B4-BE49-F238E27FC236}">
                <a16:creationId xmlns:a16="http://schemas.microsoft.com/office/drawing/2014/main" id="{B4585644-E420-BF3F-3DA3-9C50E920A23E}"/>
              </a:ext>
            </a:extLst>
          </p:cNvPr>
          <p:cNvSpPr>
            <a:spLocks noGrp="1"/>
          </p:cNvSpPr>
          <p:nvPr>
            <p:ph type="body" sz="quarter" idx="28" hasCustomPrompt="1"/>
          </p:nvPr>
        </p:nvSpPr>
        <p:spPr bwMode="gray">
          <a:xfrm>
            <a:off x="9448800" y="2311400"/>
            <a:ext cx="1765300" cy="546100"/>
          </a:xfrm>
        </p:spPr>
        <p:txBody>
          <a:bodyPr/>
          <a:lstStyle>
            <a:lvl1pPr marL="0" indent="0">
              <a:spcBef>
                <a:spcPts val="0"/>
              </a:spcBef>
              <a:buNone/>
              <a:defRPr sz="1400" b="1">
                <a:solidFill>
                  <a:srgbClr val="1B3B49"/>
                </a:solidFill>
                <a:latin typeface="Arial" panose="020B0604020202020204" pitchFamily="34" charset="0"/>
                <a:cs typeface="Arial" panose="020B0604020202020204" pitchFamily="34" charset="0"/>
              </a:defRPr>
            </a:lvl1pPr>
            <a:lvl2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cs typeface="Arial" panose="00000700000000000000" pitchFamily="2" charset="0"/>
              </a:defRPr>
            </a:lvl2pPr>
            <a:lvl3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cs typeface="Arial" panose="00000700000000000000" pitchFamily="2" charset="0"/>
              </a:defRPr>
            </a:lvl3pPr>
            <a:lvl4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cs typeface="Arial" panose="00000700000000000000" pitchFamily="2" charset="0"/>
              </a:defRPr>
            </a:lvl4pPr>
            <a:lvl5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cs typeface="Arial" panose="00000700000000000000" pitchFamily="2" charset="0"/>
              </a:defRPr>
            </a:lvl5pPr>
            <a:lvl6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defRPr>
            </a:lvl6pPr>
            <a:lvl7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defRPr>
            </a:lvl7pPr>
            <a:lvl8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defRPr>
            </a:lvl8pPr>
            <a:lvl9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700000000000000" pitchFamily="2" charset="0"/>
              </a:defRPr>
            </a:lvl9pPr>
          </a:lstStyle>
          <a:p>
            <a:pPr lvl="0"/>
            <a:r>
              <a:rPr lang="nl-NL" dirty="0"/>
              <a:t>[Tekst]</a:t>
            </a:r>
            <a:endParaRPr lang="en-GB" dirty="0"/>
          </a:p>
        </p:txBody>
      </p:sp>
      <p:sp>
        <p:nvSpPr>
          <p:cNvPr id="18" name="13_Percentage 14[PHJU] (JU-Free)">
            <a:extLst>
              <a:ext uri="{FF2B5EF4-FFF2-40B4-BE49-F238E27FC236}">
                <a16:creationId xmlns:a16="http://schemas.microsoft.com/office/drawing/2014/main" id="{C3FC8363-2B1D-8CCC-444F-4E998133F440}"/>
              </a:ext>
            </a:extLst>
          </p:cNvPr>
          <p:cNvSpPr>
            <a:spLocks noGrp="1"/>
          </p:cNvSpPr>
          <p:nvPr>
            <p:ph type="body" sz="quarter" idx="29" hasCustomPrompt="1"/>
          </p:nvPr>
        </p:nvSpPr>
        <p:spPr bwMode="gray">
          <a:xfrm>
            <a:off x="9448800" y="3086100"/>
            <a:ext cx="1765300" cy="685800"/>
          </a:xfrm>
        </p:spPr>
        <p:txBody>
          <a:bodyPr/>
          <a:lstStyle>
            <a:lvl1pPr marL="0" indent="0">
              <a:lnSpc>
                <a:spcPct val="100000"/>
              </a:lnSpc>
              <a:spcBef>
                <a:spcPts val="0"/>
              </a:spcBef>
              <a:buNone/>
              <a:defRPr sz="4500" b="1">
                <a:solidFill>
                  <a:srgbClr val="1B3B49"/>
                </a:solidFill>
                <a:latin typeface="Arial" panose="020B0604020202020204" pitchFamily="34" charset="0"/>
                <a:cs typeface="Arial" panose="020B0604020202020204" pitchFamily="34" charset="0"/>
              </a:defRPr>
            </a:lvl1pPr>
            <a:lvl2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cs typeface="Arial" panose="00000700000000000000" pitchFamily="2" charset="0"/>
              </a:defRPr>
            </a:lvl2pPr>
            <a:lvl3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cs typeface="Arial" panose="00000700000000000000" pitchFamily="2" charset="0"/>
              </a:defRPr>
            </a:lvl3pPr>
            <a:lvl4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cs typeface="Arial" panose="00000700000000000000" pitchFamily="2" charset="0"/>
              </a:defRPr>
            </a:lvl4pPr>
            <a:lvl5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cs typeface="Arial" panose="00000700000000000000" pitchFamily="2" charset="0"/>
              </a:defRPr>
            </a:lvl5pPr>
            <a:lvl6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defRPr>
            </a:lvl6pPr>
            <a:lvl7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defRPr>
            </a:lvl7pPr>
            <a:lvl8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defRPr>
            </a:lvl8pPr>
            <a:lvl9pPr marL="0" marR="0" indent="0" algn="l" fontAlgn="auto">
              <a:lnSpc>
                <a:spcPct val="100000"/>
              </a:lnSpc>
              <a:spcBef>
                <a:spcPts val="0"/>
              </a:spcBef>
              <a:spcAft>
                <a:spcPts val="0"/>
              </a:spcAft>
              <a:buFontTx/>
              <a:buNone/>
              <a:defRPr kumimoji="0" sz="4500" b="0" i="0" u="none" baseline="0">
                <a:solidFill>
                  <a:srgbClr val="1B3B49">
                    <a:lumMod val="100000"/>
                  </a:srgbClr>
                </a:solidFill>
                <a:latin typeface="Arial" panose="00000600000000000000" pitchFamily="2" charset="0"/>
              </a:defRPr>
            </a:lvl9pPr>
          </a:lstStyle>
          <a:p>
            <a:pPr lvl="0"/>
            <a:r>
              <a:rPr lang="nl-NL" dirty="0"/>
              <a:t>[00%]</a:t>
            </a:r>
            <a:endParaRPr lang="en-GB" dirty="0"/>
          </a:p>
        </p:txBody>
      </p:sp>
      <p:sp>
        <p:nvSpPr>
          <p:cNvPr id="19" name="14_Text 15[PHJU] (JU-Free)">
            <a:extLst>
              <a:ext uri="{FF2B5EF4-FFF2-40B4-BE49-F238E27FC236}">
                <a16:creationId xmlns:a16="http://schemas.microsoft.com/office/drawing/2014/main" id="{8D2F4225-8511-121D-B959-BC3AE214360A}"/>
              </a:ext>
            </a:extLst>
          </p:cNvPr>
          <p:cNvSpPr>
            <a:spLocks noGrp="1"/>
          </p:cNvSpPr>
          <p:nvPr>
            <p:ph type="body" sz="quarter" idx="30" hasCustomPrompt="1"/>
          </p:nvPr>
        </p:nvSpPr>
        <p:spPr bwMode="gray">
          <a:xfrm>
            <a:off x="9448800" y="3911600"/>
            <a:ext cx="1765300" cy="1231900"/>
          </a:xfrm>
        </p:spPr>
        <p:txBody>
          <a:bodyPr/>
          <a:lstStyle>
            <a:lvl1pPr marL="0" indent="0">
              <a:spcBef>
                <a:spcPts val="0"/>
              </a:spcBef>
              <a:buNone/>
              <a:defRPr sz="1400">
                <a:solidFill>
                  <a:srgbClr val="1B3B49"/>
                </a:solidFill>
                <a:latin typeface="Arial" panose="020B0604020202020204" pitchFamily="34" charset="0"/>
                <a:cs typeface="Arial" panose="020B0604020202020204" pitchFamily="34" charset="0"/>
              </a:defRPr>
            </a:lvl1pPr>
            <a:lvl2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2pPr>
            <a:lvl3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3pPr>
            <a:lvl4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4pPr>
            <a:lvl5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5pPr>
            <a:lvl6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6pPr>
            <a:lvl7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7pPr>
            <a:lvl8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8pPr>
            <a:lvl9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9pPr>
          </a:lstStyle>
          <a:p>
            <a:pPr lvl="0"/>
            <a:r>
              <a:rPr lang="nl-NL" dirty="0"/>
              <a:t>[Tekst]</a:t>
            </a:r>
            <a:endParaRPr lang="en-GB" dirty="0"/>
          </a:p>
        </p:txBody>
      </p:sp>
    </p:spTree>
    <p:extLst>
      <p:ext uri="{BB962C8B-B14F-4D97-AF65-F5344CB8AC3E}">
        <p14:creationId xmlns:p14="http://schemas.microsoft.com/office/powerpoint/2010/main" val="3376825515"/>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Grafiek]">
    <p:spTree>
      <p:nvGrpSpPr>
        <p:cNvPr id="1" name=""/>
        <p:cNvGrpSpPr/>
        <p:nvPr/>
      </p:nvGrpSpPr>
      <p:grpSpPr>
        <a:xfrm>
          <a:off x="0" y="0"/>
          <a:ext cx="0" cy="0"/>
          <a:chOff x="0" y="0"/>
          <a:chExt cx="0" cy="0"/>
        </a:xfrm>
      </p:grpSpPr>
      <p:sp>
        <p:nvSpPr>
          <p:cNvPr id="2" name="01_Title 1 (JU-Free)"/>
          <p:cNvSpPr>
            <a:spLocks noGrp="1"/>
          </p:cNvSpPr>
          <p:nvPr>
            <p:ph type="title" hasCustomPrompt="1"/>
          </p:nvPr>
        </p:nvSpPr>
        <p:spPr bwMode="gray"/>
        <p:txBody>
          <a:bodyPr/>
          <a:lstStyle/>
          <a:p>
            <a:r>
              <a:rPr lang="nl-NL" dirty="0"/>
              <a:t>[Titel]</a:t>
            </a:r>
          </a:p>
        </p:txBody>
      </p:sp>
      <p:sp>
        <p:nvSpPr>
          <p:cNvPr id="4" name="02_Chapeau [PHJU] 2 (JU-Free)">
            <a:extLst>
              <a:ext uri="{FF2B5EF4-FFF2-40B4-BE49-F238E27FC236}">
                <a16:creationId xmlns:a16="http://schemas.microsoft.com/office/drawing/2014/main" id="{E8441205-8581-8733-E506-6CDAE8CF7128}"/>
              </a:ext>
            </a:extLst>
          </p:cNvPr>
          <p:cNvSpPr>
            <a:spLocks noGrp="1"/>
          </p:cNvSpPr>
          <p:nvPr>
            <p:ph type="subTitle" sz="quarter" idx="21" hasCustomPrompt="1"/>
          </p:nvPr>
        </p:nvSpPr>
        <p:spPr>
          <a:xfrm>
            <a:off x="736600" y="673100"/>
            <a:ext cx="10731500" cy="279400"/>
          </a:xfrm>
          <a:custGeom>
            <a:avLst/>
            <a:gdLst>
              <a:gd name="connsiteX0" fmla="*/ 0 w 5359400"/>
              <a:gd name="connsiteY0" fmla="*/ 0 h 279400"/>
              <a:gd name="connsiteX1" fmla="*/ 5359400 w 5359400"/>
              <a:gd name="connsiteY1" fmla="*/ 0 h 279400"/>
              <a:gd name="connsiteX2" fmla="*/ 5359400 w 5359400"/>
              <a:gd name="connsiteY2" fmla="*/ 279400 h 279400"/>
              <a:gd name="connsiteX3" fmla="*/ 0 w 5359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5359400" h="279400">
                <a:moveTo>
                  <a:pt x="0" y="0"/>
                </a:moveTo>
                <a:lnTo>
                  <a:pt x="5359400" y="0"/>
                </a:lnTo>
                <a:lnTo>
                  <a:pt x="5359400" y="279400"/>
                </a:lnTo>
                <a:lnTo>
                  <a:pt x="0" y="279400"/>
                </a:lnTo>
                <a:close/>
              </a:path>
            </a:pathLst>
          </a:custGeom>
          <a:noFill/>
          <a:ln/>
          <a:extLst>
            <a:ext uri="{909E8E84-426E-40DD-AFC4-6F175D3DCCD1}">
              <a14:hiddenFill xmlns:a14="http://schemas.microsoft.com/office/drawing/2010/main">
                <a:solidFill>
                  <a:srgbClr val="FFFFFF"/>
                </a:solidFill>
              </a14:hiddenFill>
            </a:ext>
          </a:extLst>
        </p:spPr>
        <p:txBody>
          <a:bodyPr wrap="square" lIns="0" tIns="0" rIns="0" bIns="0" anchor="t">
            <a:noAutofit/>
          </a:bodyPr>
          <a:lstStyle>
            <a:lvl1pPr marL="0" indent="0" algn="l">
              <a:lnSpc>
                <a:spcPct val="100000"/>
              </a:lnSpc>
              <a:spcBef>
                <a:spcPts val="0"/>
              </a:spcBef>
              <a:buFontTx/>
              <a:buNone/>
              <a:defRPr sz="1800" b="1">
                <a:solidFill>
                  <a:srgbClr val="FF7753"/>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marL="0" lvl="0" indent="0" algn="l" defTabSz="914400" rtl="0" eaLnBrk="1" latinLnBrk="0" hangingPunct="1">
              <a:lnSpc>
                <a:spcPct val="100000"/>
              </a:lnSpc>
              <a:spcBef>
                <a:spcPts val="0"/>
              </a:spcBef>
              <a:buFont typeface="Arial" panose="020B0604020202020204" pitchFamily="34" charset="0"/>
              <a:buNone/>
            </a:pPr>
            <a:r>
              <a:rPr lang="nl-NL" dirty="0"/>
              <a:t>[Kopregel]</a:t>
            </a:r>
          </a:p>
        </p:txBody>
      </p:sp>
      <p:sp>
        <p:nvSpPr>
          <p:cNvPr id="5" name="03_Chart Placeholder 3{PHJU} (JU-Free)">
            <a:extLst>
              <a:ext uri="{FF2B5EF4-FFF2-40B4-BE49-F238E27FC236}">
                <a16:creationId xmlns:a16="http://schemas.microsoft.com/office/drawing/2014/main" id="{FCAC26B2-C255-3437-B55D-89AD0C832285}"/>
              </a:ext>
            </a:extLst>
          </p:cNvPr>
          <p:cNvSpPr>
            <a:spLocks noGrp="1"/>
          </p:cNvSpPr>
          <p:nvPr>
            <p:ph type="chart" sz="quarter" idx="19" hasCustomPrompt="1"/>
          </p:nvPr>
        </p:nvSpPr>
        <p:spPr bwMode="gray">
          <a:xfrm>
            <a:off x="736600" y="1816100"/>
            <a:ext cx="10731500" cy="3822700"/>
          </a:xfrm>
        </p:spPr>
        <p:txBody>
          <a:bodyPr/>
          <a:lstStyle>
            <a:lvl1pPr>
              <a:defRPr sz="330">
                <a:latin typeface="Arial" panose="020B0604020202020204" pitchFamily="34" charset="0"/>
              </a:defRPr>
            </a:lvl1pPr>
          </a:lstStyle>
          <a:p>
            <a:r>
              <a:rPr lang="nl-NL" dirty="0"/>
              <a:t> </a:t>
            </a:r>
          </a:p>
        </p:txBody>
      </p:sp>
    </p:spTree>
    <p:extLst>
      <p:ext uri="{BB962C8B-B14F-4D97-AF65-F5344CB8AC3E}">
        <p14:creationId xmlns:p14="http://schemas.microsoft.com/office/powerpoint/2010/main" val="2485358398"/>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Fase]">
    <p:spTree>
      <p:nvGrpSpPr>
        <p:cNvPr id="1" name=""/>
        <p:cNvGrpSpPr/>
        <p:nvPr/>
      </p:nvGrpSpPr>
      <p:grpSpPr>
        <a:xfrm>
          <a:off x="0" y="0"/>
          <a:ext cx="0" cy="0"/>
          <a:chOff x="0" y="0"/>
          <a:chExt cx="0" cy="0"/>
        </a:xfrm>
      </p:grpSpPr>
      <p:sp>
        <p:nvSpPr>
          <p:cNvPr id="12" name="Frame 1">
            <a:extLst>
              <a:ext uri="{FF2B5EF4-FFF2-40B4-BE49-F238E27FC236}">
                <a16:creationId xmlns:a16="http://schemas.microsoft.com/office/drawing/2014/main" id="{C6E42625-65D7-9AA4-E81A-A211FD012A34}"/>
              </a:ext>
            </a:extLst>
          </p:cNvPr>
          <p:cNvSpPr>
            <a:spLocks noSelect="1"/>
          </p:cNvSpPr>
          <p:nvPr userDrawn="1"/>
        </p:nvSpPr>
        <p:spPr bwMode="gray">
          <a:xfrm>
            <a:off x="8396288" y="2319338"/>
            <a:ext cx="3065463" cy="2667000"/>
          </a:xfrm>
          <a:custGeom>
            <a:avLst/>
            <a:gdLst>
              <a:gd name="T0" fmla="*/ 0 w 1931"/>
              <a:gd name="T1" fmla="*/ 0 h 1680"/>
              <a:gd name="T2" fmla="*/ 0 w 1931"/>
              <a:gd name="T3" fmla="*/ 1680 h 1680"/>
              <a:gd name="T4" fmla="*/ 1646 w 1931"/>
              <a:gd name="T5" fmla="*/ 1680 h 1680"/>
              <a:gd name="T6" fmla="*/ 1931 w 1931"/>
              <a:gd name="T7" fmla="*/ 840 h 1680"/>
              <a:gd name="T8" fmla="*/ 1624 w 1931"/>
              <a:gd name="T9" fmla="*/ 0 h 1680"/>
              <a:gd name="T10" fmla="*/ 0 w 1931"/>
              <a:gd name="T11" fmla="*/ 0 h 1680"/>
            </a:gdLst>
            <a:ahLst/>
            <a:cxnLst>
              <a:cxn ang="0">
                <a:pos x="T0" y="T1"/>
              </a:cxn>
              <a:cxn ang="0">
                <a:pos x="T2" y="T3"/>
              </a:cxn>
              <a:cxn ang="0">
                <a:pos x="T4" y="T5"/>
              </a:cxn>
              <a:cxn ang="0">
                <a:pos x="T6" y="T7"/>
              </a:cxn>
              <a:cxn ang="0">
                <a:pos x="T8" y="T9"/>
              </a:cxn>
              <a:cxn ang="0">
                <a:pos x="T10" y="T11"/>
              </a:cxn>
            </a:cxnLst>
            <a:rect l="0" t="0" r="r" b="b"/>
            <a:pathLst>
              <a:path w="1931" h="1680">
                <a:moveTo>
                  <a:pt x="0" y="0"/>
                </a:moveTo>
                <a:lnTo>
                  <a:pt x="0" y="1680"/>
                </a:lnTo>
                <a:lnTo>
                  <a:pt x="1646" y="1680"/>
                </a:lnTo>
                <a:lnTo>
                  <a:pt x="1931" y="840"/>
                </a:lnTo>
                <a:lnTo>
                  <a:pt x="1624" y="0"/>
                </a:lnTo>
                <a:lnTo>
                  <a:pt x="0" y="0"/>
                </a:lnTo>
                <a:close/>
              </a:path>
            </a:pathLst>
          </a:custGeom>
          <a:solidFill>
            <a:srgbClr val="8812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dirty="0">
              <a:latin typeface="Arial" panose="020B0604020202020204" pitchFamily="34" charset="0"/>
            </a:endParaRPr>
          </a:p>
        </p:txBody>
      </p:sp>
      <p:sp>
        <p:nvSpPr>
          <p:cNvPr id="13" name="Frame 2">
            <a:extLst>
              <a:ext uri="{FF2B5EF4-FFF2-40B4-BE49-F238E27FC236}">
                <a16:creationId xmlns:a16="http://schemas.microsoft.com/office/drawing/2014/main" id="{C734604C-EF4D-FA8D-A6BE-50471D908F0E}"/>
              </a:ext>
            </a:extLst>
          </p:cNvPr>
          <p:cNvSpPr>
            <a:spLocks noSelect="1"/>
          </p:cNvSpPr>
          <p:nvPr userDrawn="1"/>
        </p:nvSpPr>
        <p:spPr bwMode="gray">
          <a:xfrm>
            <a:off x="5840413" y="2319338"/>
            <a:ext cx="3065463" cy="2667000"/>
          </a:xfrm>
          <a:custGeom>
            <a:avLst/>
            <a:gdLst>
              <a:gd name="T0" fmla="*/ 0 w 1931"/>
              <a:gd name="T1" fmla="*/ 0 h 1680"/>
              <a:gd name="T2" fmla="*/ 0 w 1931"/>
              <a:gd name="T3" fmla="*/ 1680 h 1680"/>
              <a:gd name="T4" fmla="*/ 1646 w 1931"/>
              <a:gd name="T5" fmla="*/ 1680 h 1680"/>
              <a:gd name="T6" fmla="*/ 1931 w 1931"/>
              <a:gd name="T7" fmla="*/ 840 h 1680"/>
              <a:gd name="T8" fmla="*/ 1624 w 1931"/>
              <a:gd name="T9" fmla="*/ 0 h 1680"/>
              <a:gd name="T10" fmla="*/ 0 w 1931"/>
              <a:gd name="T11" fmla="*/ 0 h 1680"/>
            </a:gdLst>
            <a:ahLst/>
            <a:cxnLst>
              <a:cxn ang="0">
                <a:pos x="T0" y="T1"/>
              </a:cxn>
              <a:cxn ang="0">
                <a:pos x="T2" y="T3"/>
              </a:cxn>
              <a:cxn ang="0">
                <a:pos x="T4" y="T5"/>
              </a:cxn>
              <a:cxn ang="0">
                <a:pos x="T6" y="T7"/>
              </a:cxn>
              <a:cxn ang="0">
                <a:pos x="T8" y="T9"/>
              </a:cxn>
              <a:cxn ang="0">
                <a:pos x="T10" y="T11"/>
              </a:cxn>
            </a:cxnLst>
            <a:rect l="0" t="0" r="r" b="b"/>
            <a:pathLst>
              <a:path w="1931" h="1680">
                <a:moveTo>
                  <a:pt x="0" y="0"/>
                </a:moveTo>
                <a:lnTo>
                  <a:pt x="0" y="1680"/>
                </a:lnTo>
                <a:lnTo>
                  <a:pt x="1646" y="1680"/>
                </a:lnTo>
                <a:lnTo>
                  <a:pt x="1931" y="840"/>
                </a:lnTo>
                <a:lnTo>
                  <a:pt x="1624" y="0"/>
                </a:lnTo>
                <a:lnTo>
                  <a:pt x="0" y="0"/>
                </a:lnTo>
                <a:close/>
              </a:path>
            </a:pathLst>
          </a:custGeom>
          <a:solidFill>
            <a:srgbClr val="5D0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dirty="0">
              <a:latin typeface="Arial" panose="020B0604020202020204" pitchFamily="34" charset="0"/>
            </a:endParaRPr>
          </a:p>
        </p:txBody>
      </p:sp>
      <p:sp>
        <p:nvSpPr>
          <p:cNvPr id="14" name="Frame 3">
            <a:extLst>
              <a:ext uri="{FF2B5EF4-FFF2-40B4-BE49-F238E27FC236}">
                <a16:creationId xmlns:a16="http://schemas.microsoft.com/office/drawing/2014/main" id="{40F2DC29-B205-F939-75B0-77996015D8EC}"/>
              </a:ext>
            </a:extLst>
          </p:cNvPr>
          <p:cNvSpPr>
            <a:spLocks noSelect="1"/>
          </p:cNvSpPr>
          <p:nvPr userDrawn="1"/>
        </p:nvSpPr>
        <p:spPr bwMode="gray">
          <a:xfrm>
            <a:off x="3286125" y="2319338"/>
            <a:ext cx="3065463" cy="2667000"/>
          </a:xfrm>
          <a:custGeom>
            <a:avLst/>
            <a:gdLst>
              <a:gd name="T0" fmla="*/ 0 w 1931"/>
              <a:gd name="T1" fmla="*/ 0 h 1680"/>
              <a:gd name="T2" fmla="*/ 0 w 1931"/>
              <a:gd name="T3" fmla="*/ 1680 h 1680"/>
              <a:gd name="T4" fmla="*/ 1646 w 1931"/>
              <a:gd name="T5" fmla="*/ 1680 h 1680"/>
              <a:gd name="T6" fmla="*/ 1931 w 1931"/>
              <a:gd name="T7" fmla="*/ 840 h 1680"/>
              <a:gd name="T8" fmla="*/ 1624 w 1931"/>
              <a:gd name="T9" fmla="*/ 0 h 1680"/>
              <a:gd name="T10" fmla="*/ 0 w 1931"/>
              <a:gd name="T11" fmla="*/ 0 h 1680"/>
            </a:gdLst>
            <a:ahLst/>
            <a:cxnLst>
              <a:cxn ang="0">
                <a:pos x="T0" y="T1"/>
              </a:cxn>
              <a:cxn ang="0">
                <a:pos x="T2" y="T3"/>
              </a:cxn>
              <a:cxn ang="0">
                <a:pos x="T4" y="T5"/>
              </a:cxn>
              <a:cxn ang="0">
                <a:pos x="T6" y="T7"/>
              </a:cxn>
              <a:cxn ang="0">
                <a:pos x="T8" y="T9"/>
              </a:cxn>
              <a:cxn ang="0">
                <a:pos x="T10" y="T11"/>
              </a:cxn>
            </a:cxnLst>
            <a:rect l="0" t="0" r="r" b="b"/>
            <a:pathLst>
              <a:path w="1931" h="1680">
                <a:moveTo>
                  <a:pt x="0" y="0"/>
                </a:moveTo>
                <a:lnTo>
                  <a:pt x="0" y="1680"/>
                </a:lnTo>
                <a:lnTo>
                  <a:pt x="1646" y="1680"/>
                </a:lnTo>
                <a:lnTo>
                  <a:pt x="1931" y="840"/>
                </a:lnTo>
                <a:lnTo>
                  <a:pt x="1624" y="0"/>
                </a:lnTo>
                <a:lnTo>
                  <a:pt x="0" y="0"/>
                </a:lnTo>
                <a:close/>
              </a:path>
            </a:pathLst>
          </a:custGeom>
          <a:solidFill>
            <a:srgbClr val="4E09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dirty="0">
              <a:latin typeface="Arial" panose="020B0604020202020204" pitchFamily="34" charset="0"/>
            </a:endParaRPr>
          </a:p>
        </p:txBody>
      </p:sp>
      <p:sp>
        <p:nvSpPr>
          <p:cNvPr id="15" name="Frame 4">
            <a:extLst>
              <a:ext uri="{FF2B5EF4-FFF2-40B4-BE49-F238E27FC236}">
                <a16:creationId xmlns:a16="http://schemas.microsoft.com/office/drawing/2014/main" id="{A4DC791E-1B14-917B-7BEE-EF684ECB0B42}"/>
              </a:ext>
            </a:extLst>
          </p:cNvPr>
          <p:cNvSpPr>
            <a:spLocks noSelect="1"/>
          </p:cNvSpPr>
          <p:nvPr userDrawn="1"/>
        </p:nvSpPr>
        <p:spPr bwMode="gray">
          <a:xfrm>
            <a:off x="730250" y="2319338"/>
            <a:ext cx="3067050" cy="2667000"/>
          </a:xfrm>
          <a:custGeom>
            <a:avLst/>
            <a:gdLst>
              <a:gd name="T0" fmla="*/ 0 w 1932"/>
              <a:gd name="T1" fmla="*/ 0 h 1680"/>
              <a:gd name="T2" fmla="*/ 0 w 1932"/>
              <a:gd name="T3" fmla="*/ 1680 h 1680"/>
              <a:gd name="T4" fmla="*/ 1646 w 1932"/>
              <a:gd name="T5" fmla="*/ 1680 h 1680"/>
              <a:gd name="T6" fmla="*/ 1932 w 1932"/>
              <a:gd name="T7" fmla="*/ 840 h 1680"/>
              <a:gd name="T8" fmla="*/ 1624 w 1932"/>
              <a:gd name="T9" fmla="*/ 0 h 1680"/>
              <a:gd name="T10" fmla="*/ 0 w 1932"/>
              <a:gd name="T11" fmla="*/ 0 h 1680"/>
            </a:gdLst>
            <a:ahLst/>
            <a:cxnLst>
              <a:cxn ang="0">
                <a:pos x="T0" y="T1"/>
              </a:cxn>
              <a:cxn ang="0">
                <a:pos x="T2" y="T3"/>
              </a:cxn>
              <a:cxn ang="0">
                <a:pos x="T4" y="T5"/>
              </a:cxn>
              <a:cxn ang="0">
                <a:pos x="T6" y="T7"/>
              </a:cxn>
              <a:cxn ang="0">
                <a:pos x="T8" y="T9"/>
              </a:cxn>
              <a:cxn ang="0">
                <a:pos x="T10" y="T11"/>
              </a:cxn>
            </a:cxnLst>
            <a:rect l="0" t="0" r="r" b="b"/>
            <a:pathLst>
              <a:path w="1932" h="1680">
                <a:moveTo>
                  <a:pt x="0" y="0"/>
                </a:moveTo>
                <a:lnTo>
                  <a:pt x="0" y="1680"/>
                </a:lnTo>
                <a:lnTo>
                  <a:pt x="1646" y="1680"/>
                </a:lnTo>
                <a:lnTo>
                  <a:pt x="1932" y="840"/>
                </a:lnTo>
                <a:lnTo>
                  <a:pt x="1624" y="0"/>
                </a:lnTo>
                <a:lnTo>
                  <a:pt x="0" y="0"/>
                </a:lnTo>
                <a:close/>
              </a:path>
            </a:pathLst>
          </a:custGeom>
          <a:solidFill>
            <a:srgbClr val="400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dirty="0">
              <a:latin typeface="Arial" panose="020B0604020202020204" pitchFamily="34" charset="0"/>
            </a:endParaRPr>
          </a:p>
        </p:txBody>
      </p:sp>
      <p:sp>
        <p:nvSpPr>
          <p:cNvPr id="2" name="01_Title 5 (JU-Free)"/>
          <p:cNvSpPr>
            <a:spLocks noGrp="1"/>
          </p:cNvSpPr>
          <p:nvPr>
            <p:ph type="title" hasCustomPrompt="1"/>
          </p:nvPr>
        </p:nvSpPr>
        <p:spPr bwMode="gray"/>
        <p:txBody>
          <a:bodyPr/>
          <a:lstStyle/>
          <a:p>
            <a:r>
              <a:rPr lang="nl-NL" dirty="0"/>
              <a:t>[Titel]</a:t>
            </a:r>
          </a:p>
        </p:txBody>
      </p:sp>
      <p:sp>
        <p:nvSpPr>
          <p:cNvPr id="4" name="02_Chapeau [PHJU] 6 (JU-Free)">
            <a:extLst>
              <a:ext uri="{FF2B5EF4-FFF2-40B4-BE49-F238E27FC236}">
                <a16:creationId xmlns:a16="http://schemas.microsoft.com/office/drawing/2014/main" id="{EB64FCE7-43C3-0E77-BDF4-B02E4E86E582}"/>
              </a:ext>
            </a:extLst>
          </p:cNvPr>
          <p:cNvSpPr>
            <a:spLocks noGrp="1"/>
          </p:cNvSpPr>
          <p:nvPr>
            <p:ph type="subTitle" sz="quarter" idx="23" hasCustomPrompt="1"/>
          </p:nvPr>
        </p:nvSpPr>
        <p:spPr>
          <a:xfrm>
            <a:off x="736600" y="673100"/>
            <a:ext cx="10731500" cy="279400"/>
          </a:xfrm>
          <a:custGeom>
            <a:avLst/>
            <a:gdLst>
              <a:gd name="connsiteX0" fmla="*/ 0 w 5359400"/>
              <a:gd name="connsiteY0" fmla="*/ 0 h 279400"/>
              <a:gd name="connsiteX1" fmla="*/ 5359400 w 5359400"/>
              <a:gd name="connsiteY1" fmla="*/ 0 h 279400"/>
              <a:gd name="connsiteX2" fmla="*/ 5359400 w 5359400"/>
              <a:gd name="connsiteY2" fmla="*/ 279400 h 279400"/>
              <a:gd name="connsiteX3" fmla="*/ 0 w 5359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5359400" h="279400">
                <a:moveTo>
                  <a:pt x="0" y="0"/>
                </a:moveTo>
                <a:lnTo>
                  <a:pt x="5359400" y="0"/>
                </a:lnTo>
                <a:lnTo>
                  <a:pt x="5359400" y="279400"/>
                </a:lnTo>
                <a:lnTo>
                  <a:pt x="0" y="279400"/>
                </a:lnTo>
                <a:close/>
              </a:path>
            </a:pathLst>
          </a:custGeom>
          <a:noFill/>
          <a:ln/>
          <a:extLst>
            <a:ext uri="{909E8E84-426E-40DD-AFC4-6F175D3DCCD1}">
              <a14:hiddenFill xmlns:a14="http://schemas.microsoft.com/office/drawing/2010/main">
                <a:solidFill>
                  <a:srgbClr val="FFFFFF"/>
                </a:solidFill>
              </a14:hiddenFill>
            </a:ext>
          </a:extLst>
        </p:spPr>
        <p:txBody>
          <a:bodyPr wrap="square" lIns="0" tIns="0" rIns="0" bIns="0" anchor="t">
            <a:noAutofit/>
          </a:bodyPr>
          <a:lstStyle>
            <a:lvl1pPr marL="0" indent="0" algn="l">
              <a:lnSpc>
                <a:spcPct val="100000"/>
              </a:lnSpc>
              <a:spcBef>
                <a:spcPts val="0"/>
              </a:spcBef>
              <a:buFontTx/>
              <a:buNone/>
              <a:defRPr sz="1800" b="1">
                <a:solidFill>
                  <a:srgbClr val="FF7753"/>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marL="0" lvl="0" indent="0" algn="l" defTabSz="914400" rtl="0" eaLnBrk="1" latinLnBrk="0" hangingPunct="1">
              <a:lnSpc>
                <a:spcPct val="100000"/>
              </a:lnSpc>
              <a:spcBef>
                <a:spcPts val="0"/>
              </a:spcBef>
              <a:buFont typeface="Arial" panose="020B0604020202020204" pitchFamily="34" charset="0"/>
              <a:buNone/>
            </a:pPr>
            <a:r>
              <a:rPr lang="nl-NL" dirty="0"/>
              <a:t>[Kopregel]</a:t>
            </a:r>
          </a:p>
        </p:txBody>
      </p:sp>
      <p:sp>
        <p:nvSpPr>
          <p:cNvPr id="8" name="03_Placeholder 7[PHJU] (JU-Free)">
            <a:extLst>
              <a:ext uri="{FF2B5EF4-FFF2-40B4-BE49-F238E27FC236}">
                <a16:creationId xmlns:a16="http://schemas.microsoft.com/office/drawing/2014/main" id="{A70D03E8-CA47-24E3-9A13-87A8D179E874}"/>
              </a:ext>
            </a:extLst>
          </p:cNvPr>
          <p:cNvSpPr>
            <a:spLocks noGrp="1"/>
          </p:cNvSpPr>
          <p:nvPr>
            <p:ph type="body" sz="quarter" idx="19" hasCustomPrompt="1"/>
          </p:nvPr>
        </p:nvSpPr>
        <p:spPr bwMode="gray">
          <a:xfrm>
            <a:off x="1206500" y="2857500"/>
            <a:ext cx="1866900" cy="1333500"/>
          </a:xfrm>
        </p:spPr>
        <p:txBody>
          <a:bodyPr/>
          <a:lstStyle>
            <a:lvl1pPr marL="0" indent="0">
              <a:lnSpc>
                <a:spcPct val="114000"/>
              </a:lnSpc>
              <a:spcBef>
                <a:spcPts val="0"/>
              </a:spcBef>
              <a:buNone/>
              <a:defRPr sz="1400" b="1">
                <a:solidFill>
                  <a:srgbClr val="7FFF88"/>
                </a:solidFill>
                <a:latin typeface="Arial" panose="020B0604020202020204" pitchFamily="34" charset="0"/>
                <a:cs typeface="Arial" panose="020B0604020202020204" pitchFamily="34" charset="0"/>
              </a:defRPr>
            </a:lvl1pPr>
            <a:lvl2pPr marL="0" indent="0">
              <a:lnSpc>
                <a:spcPct val="114000"/>
              </a:lnSpc>
              <a:buNone/>
              <a:defRPr sz="1400">
                <a:solidFill>
                  <a:srgbClr val="FFFFFF"/>
                </a:solidFill>
                <a:latin typeface="Arial" panose="020B0604020202020204" pitchFamily="34" charset="0"/>
                <a:cs typeface="Arial" panose="020B0604020202020204" pitchFamily="34" charset="0"/>
              </a:defRPr>
            </a:lvl2pPr>
            <a:lvl3pPr marL="0" marR="0" indent="0" algn="l" fontAlgn="auto">
              <a:lnSpc>
                <a:spcPct val="114000"/>
              </a:lnSpc>
              <a:spcBef>
                <a:spcPts val="0"/>
              </a:spcBef>
              <a:spcAft>
                <a:spcPts val="0"/>
              </a:spcAft>
              <a:buFontTx/>
              <a:buNone/>
              <a:defRPr kumimoji="0" sz="1400" b="0" i="0" u="none" baseline="0">
                <a:solidFill>
                  <a:srgbClr val="7FFF88">
                    <a:lumMod val="100000"/>
                  </a:srgbClr>
                </a:solidFill>
                <a:latin typeface="Arial" panose="00000700000000000000" pitchFamily="2" charset="0"/>
              </a:defRPr>
            </a:lvl3pPr>
            <a:lvl4pPr marL="0" marR="0" indent="0" algn="l" fontAlgn="auto">
              <a:lnSpc>
                <a:spcPct val="114000"/>
              </a:lnSpc>
              <a:spcBef>
                <a:spcPts val="0"/>
              </a:spcBef>
              <a:spcAft>
                <a:spcPts val="0"/>
              </a:spcAft>
              <a:buFontTx/>
              <a:buNone/>
              <a:defRPr kumimoji="0" sz="1400" b="0" i="0" u="none" baseline="0">
                <a:solidFill>
                  <a:srgbClr val="7FFF88">
                    <a:lumMod val="100000"/>
                  </a:srgbClr>
                </a:solidFill>
                <a:latin typeface="Arial" panose="00000700000000000000" pitchFamily="2" charset="0"/>
              </a:defRPr>
            </a:lvl4pPr>
            <a:lvl5pPr marL="0" marR="0" indent="0" algn="l" fontAlgn="auto">
              <a:lnSpc>
                <a:spcPct val="114000"/>
              </a:lnSpc>
              <a:spcBef>
                <a:spcPts val="0"/>
              </a:spcBef>
              <a:spcAft>
                <a:spcPts val="0"/>
              </a:spcAft>
              <a:buFontTx/>
              <a:buNone/>
              <a:defRPr kumimoji="0" sz="1400" b="0" i="0" u="none" baseline="0">
                <a:solidFill>
                  <a:srgbClr val="7FFF88">
                    <a:lumMod val="100000"/>
                  </a:srgbClr>
                </a:solidFill>
                <a:latin typeface="Arial" panose="00000700000000000000" pitchFamily="2" charset="0"/>
              </a:defRPr>
            </a:lvl5pPr>
            <a:lvl6pPr marL="0" marR="0" indent="0" algn="l" fontAlgn="auto">
              <a:lnSpc>
                <a:spcPct val="114000"/>
              </a:lnSpc>
              <a:spcBef>
                <a:spcPts val="0"/>
              </a:spcBef>
              <a:spcAft>
                <a:spcPts val="0"/>
              </a:spcAft>
              <a:buFontTx/>
              <a:buNone/>
              <a:defRPr kumimoji="0" sz="1400" b="0" i="0" u="none" baseline="0">
                <a:solidFill>
                  <a:srgbClr val="7FFF88">
                    <a:lumMod val="100000"/>
                  </a:srgbClr>
                </a:solidFill>
                <a:latin typeface="Arial" panose="00000700000000000000" pitchFamily="2" charset="0"/>
              </a:defRPr>
            </a:lvl6pPr>
            <a:lvl7pPr marL="0" marR="0" indent="0" algn="l" fontAlgn="auto">
              <a:lnSpc>
                <a:spcPct val="114000"/>
              </a:lnSpc>
              <a:spcBef>
                <a:spcPts val="0"/>
              </a:spcBef>
              <a:spcAft>
                <a:spcPts val="0"/>
              </a:spcAft>
              <a:buFontTx/>
              <a:buNone/>
              <a:defRPr kumimoji="0" sz="1400" b="0" i="0" u="none" baseline="0">
                <a:solidFill>
                  <a:srgbClr val="7FFF88">
                    <a:lumMod val="100000"/>
                  </a:srgbClr>
                </a:solidFill>
                <a:latin typeface="Arial" panose="00000700000000000000" pitchFamily="2" charset="0"/>
              </a:defRPr>
            </a:lvl7pPr>
            <a:lvl8pPr marL="0" marR="0" indent="0" algn="l" fontAlgn="auto">
              <a:lnSpc>
                <a:spcPct val="114000"/>
              </a:lnSpc>
              <a:spcBef>
                <a:spcPts val="0"/>
              </a:spcBef>
              <a:spcAft>
                <a:spcPts val="0"/>
              </a:spcAft>
              <a:buFontTx/>
              <a:buNone/>
              <a:defRPr kumimoji="0" sz="1400" b="0" i="0" u="none" baseline="0">
                <a:solidFill>
                  <a:srgbClr val="7FFF88">
                    <a:lumMod val="100000"/>
                  </a:srgbClr>
                </a:solidFill>
                <a:latin typeface="Arial" panose="00000700000000000000" pitchFamily="2" charset="0"/>
              </a:defRPr>
            </a:lvl8pPr>
            <a:lvl9pPr marL="0" marR="0" indent="0" algn="l" fontAlgn="auto">
              <a:lnSpc>
                <a:spcPct val="114000"/>
              </a:lnSpc>
              <a:spcBef>
                <a:spcPts val="0"/>
              </a:spcBef>
              <a:spcAft>
                <a:spcPts val="0"/>
              </a:spcAft>
              <a:buFontTx/>
              <a:buNone/>
              <a:defRPr kumimoji="0" sz="1400" b="0" i="0" u="none" baseline="0">
                <a:solidFill>
                  <a:srgbClr val="7FFF88">
                    <a:lumMod val="100000"/>
                  </a:srgbClr>
                </a:solidFill>
                <a:latin typeface="Arial" panose="00000700000000000000" pitchFamily="2" charset="0"/>
              </a:defRPr>
            </a:lvl9pPr>
          </a:lstStyle>
          <a:p>
            <a:pPr lvl="0"/>
            <a:r>
              <a:rPr lang="nl-NL" dirty="0"/>
              <a:t>[Fase 1e niveau, tekst 2e niveau]</a:t>
            </a:r>
          </a:p>
          <a:p>
            <a:pPr lvl="0"/>
            <a:r>
              <a:rPr lang="nl-NL" dirty="0"/>
              <a:t>JU-LEVEL1=Fase</a:t>
            </a:r>
          </a:p>
          <a:p>
            <a:pPr lvl="1"/>
            <a:r>
              <a:rPr lang="nl-NL" dirty="0"/>
              <a:t>JU-LEVEL2=Tekst</a:t>
            </a:r>
          </a:p>
          <a:p>
            <a:pPr lvl="8"/>
            <a:endParaRPr lang="en-GB" dirty="0"/>
          </a:p>
        </p:txBody>
      </p:sp>
      <p:sp>
        <p:nvSpPr>
          <p:cNvPr id="9" name="04_Frame text 8[PHJU] (JU-Free)">
            <a:extLst>
              <a:ext uri="{FF2B5EF4-FFF2-40B4-BE49-F238E27FC236}">
                <a16:creationId xmlns:a16="http://schemas.microsoft.com/office/drawing/2014/main" id="{AE7AD4D5-F34C-071B-022A-5516B8E7B204}"/>
              </a:ext>
            </a:extLst>
          </p:cNvPr>
          <p:cNvSpPr>
            <a:spLocks noGrp="1"/>
          </p:cNvSpPr>
          <p:nvPr>
            <p:ph type="body" sz="quarter" idx="20" hasCustomPrompt="1"/>
          </p:nvPr>
        </p:nvSpPr>
        <p:spPr bwMode="gray">
          <a:xfrm>
            <a:off x="3987800" y="2857500"/>
            <a:ext cx="1866900" cy="1333500"/>
          </a:xfrm>
        </p:spPr>
        <p:txBody>
          <a:bodyPr/>
          <a:lstStyle>
            <a:lvl1pPr marL="0" indent="0">
              <a:lnSpc>
                <a:spcPct val="114000"/>
              </a:lnSpc>
              <a:spcBef>
                <a:spcPts val="0"/>
              </a:spcBef>
              <a:buNone/>
              <a:defRPr sz="1400" b="1">
                <a:solidFill>
                  <a:srgbClr val="7FFF88"/>
                </a:solidFill>
                <a:latin typeface="Arial" panose="020B0604020202020204" pitchFamily="34" charset="0"/>
                <a:cs typeface="Arial" panose="020B0604020202020204" pitchFamily="34" charset="0"/>
              </a:defRPr>
            </a:lvl1pPr>
            <a:lvl2pPr marL="0" indent="0">
              <a:lnSpc>
                <a:spcPct val="114000"/>
              </a:lnSpc>
              <a:buNone/>
              <a:defRPr sz="1400">
                <a:solidFill>
                  <a:srgbClr val="FFFFFF"/>
                </a:solidFill>
                <a:latin typeface="Arial" panose="00000500000000000000" pitchFamily="2" charset="0"/>
                <a:cs typeface="Arial" panose="00000500000000000000" pitchFamily="2" charset="0"/>
              </a:defRPr>
            </a:lvl2pPr>
            <a:lvl3pPr marL="0" marR="0" indent="0" algn="l" fontAlgn="auto">
              <a:lnSpc>
                <a:spcPct val="114000"/>
              </a:lnSpc>
              <a:spcBef>
                <a:spcPts val="2000"/>
              </a:spcBef>
              <a:spcAft>
                <a:spcPts val="0"/>
              </a:spcAft>
              <a:buFontTx/>
              <a:buNone/>
              <a:defRPr kumimoji="0" sz="1400" b="0" i="0" u="none" baseline="0">
                <a:solidFill>
                  <a:srgbClr val="7FFF88">
                    <a:lumMod val="100000"/>
                  </a:srgbClr>
                </a:solidFill>
                <a:latin typeface="Arial" panose="00000700000000000000" pitchFamily="2" charset="0"/>
              </a:defRPr>
            </a:lvl3pPr>
            <a:lvl4pPr marL="0" marR="0" indent="0" algn="l" fontAlgn="auto">
              <a:lnSpc>
                <a:spcPct val="114000"/>
              </a:lnSpc>
              <a:spcBef>
                <a:spcPts val="2000"/>
              </a:spcBef>
              <a:spcAft>
                <a:spcPts val="0"/>
              </a:spcAft>
              <a:buFontTx/>
              <a:buNone/>
              <a:defRPr kumimoji="0" sz="1400" b="0" i="0" u="none" baseline="0">
                <a:solidFill>
                  <a:srgbClr val="7FFF88">
                    <a:lumMod val="100000"/>
                  </a:srgbClr>
                </a:solidFill>
                <a:latin typeface="Arial" panose="00000700000000000000" pitchFamily="2" charset="0"/>
              </a:defRPr>
            </a:lvl4pPr>
            <a:lvl5pPr marL="0" marR="0" indent="0" algn="l" fontAlgn="auto">
              <a:lnSpc>
                <a:spcPct val="114000"/>
              </a:lnSpc>
              <a:spcBef>
                <a:spcPts val="2000"/>
              </a:spcBef>
              <a:spcAft>
                <a:spcPts val="0"/>
              </a:spcAft>
              <a:buFontTx/>
              <a:buNone/>
              <a:defRPr kumimoji="0" sz="1400" b="0" i="0" u="none" baseline="0">
                <a:solidFill>
                  <a:srgbClr val="7FFF88">
                    <a:lumMod val="100000"/>
                  </a:srgbClr>
                </a:solidFill>
                <a:latin typeface="Arial" panose="00000700000000000000" pitchFamily="2" charset="0"/>
              </a:defRPr>
            </a:lvl5pPr>
            <a:lvl6pPr marL="0" marR="0" indent="0" algn="l" fontAlgn="auto">
              <a:lnSpc>
                <a:spcPct val="114000"/>
              </a:lnSpc>
              <a:spcBef>
                <a:spcPts val="2000"/>
              </a:spcBef>
              <a:spcAft>
                <a:spcPts val="0"/>
              </a:spcAft>
              <a:buFontTx/>
              <a:buNone/>
              <a:defRPr kumimoji="0" sz="1400" b="0" i="0" u="none" baseline="0">
                <a:solidFill>
                  <a:srgbClr val="7FFF88">
                    <a:lumMod val="100000"/>
                  </a:srgbClr>
                </a:solidFill>
                <a:latin typeface="Arial" panose="00000700000000000000" pitchFamily="2" charset="0"/>
              </a:defRPr>
            </a:lvl6pPr>
            <a:lvl7pPr marL="0" marR="0" indent="0" algn="l" fontAlgn="auto">
              <a:lnSpc>
                <a:spcPct val="114000"/>
              </a:lnSpc>
              <a:spcBef>
                <a:spcPts val="2000"/>
              </a:spcBef>
              <a:spcAft>
                <a:spcPts val="0"/>
              </a:spcAft>
              <a:buFontTx/>
              <a:buNone/>
              <a:defRPr kumimoji="0" sz="1400" b="0" i="0" u="none" baseline="0">
                <a:solidFill>
                  <a:srgbClr val="7FFF88">
                    <a:lumMod val="100000"/>
                  </a:srgbClr>
                </a:solidFill>
                <a:latin typeface="Arial" panose="00000700000000000000" pitchFamily="2" charset="0"/>
              </a:defRPr>
            </a:lvl7pPr>
            <a:lvl8pPr marL="0" marR="0" indent="0" algn="l" fontAlgn="auto">
              <a:lnSpc>
                <a:spcPct val="114000"/>
              </a:lnSpc>
              <a:spcBef>
                <a:spcPts val="2000"/>
              </a:spcBef>
              <a:spcAft>
                <a:spcPts val="0"/>
              </a:spcAft>
              <a:buFontTx/>
              <a:buNone/>
              <a:defRPr kumimoji="0" sz="1400" b="0" i="0" u="none" baseline="0">
                <a:solidFill>
                  <a:srgbClr val="7FFF88">
                    <a:lumMod val="100000"/>
                  </a:srgbClr>
                </a:solidFill>
                <a:latin typeface="Arial" panose="00000700000000000000" pitchFamily="2" charset="0"/>
              </a:defRPr>
            </a:lvl8pPr>
            <a:lvl9pPr marL="0" marR="0" indent="0" algn="l" fontAlgn="auto">
              <a:lnSpc>
                <a:spcPct val="114000"/>
              </a:lnSpc>
              <a:spcBef>
                <a:spcPts val="2000"/>
              </a:spcBef>
              <a:spcAft>
                <a:spcPts val="0"/>
              </a:spcAft>
              <a:buFontTx/>
              <a:buNone/>
              <a:defRPr kumimoji="0" sz="1400" b="0" i="0" u="none" baseline="0">
                <a:solidFill>
                  <a:srgbClr val="7FFF88">
                    <a:lumMod val="100000"/>
                  </a:srgbClr>
                </a:solidFill>
                <a:latin typeface="Arial" panose="00000700000000000000" pitchFamily="2" charset="0"/>
              </a:defRPr>
            </a:lvl9pPr>
          </a:lstStyle>
          <a:p>
            <a:pPr lvl="0"/>
            <a:r>
              <a:rPr lang="nl-NL" dirty="0"/>
              <a:t>[Fase 1e niveau, tekst 2e niveau]</a:t>
            </a:r>
          </a:p>
        </p:txBody>
      </p:sp>
      <p:sp>
        <p:nvSpPr>
          <p:cNvPr id="10" name="05_Frame text 9[PHJU] (JU-Free)">
            <a:extLst>
              <a:ext uri="{FF2B5EF4-FFF2-40B4-BE49-F238E27FC236}">
                <a16:creationId xmlns:a16="http://schemas.microsoft.com/office/drawing/2014/main" id="{64C2399E-3205-E5B7-17B3-4F305D849AAC}"/>
              </a:ext>
            </a:extLst>
          </p:cNvPr>
          <p:cNvSpPr>
            <a:spLocks noGrp="1"/>
          </p:cNvSpPr>
          <p:nvPr>
            <p:ph type="body" sz="quarter" idx="21" hasCustomPrompt="1"/>
          </p:nvPr>
        </p:nvSpPr>
        <p:spPr bwMode="gray">
          <a:xfrm>
            <a:off x="6515100" y="2857500"/>
            <a:ext cx="1866900" cy="1333500"/>
          </a:xfrm>
        </p:spPr>
        <p:txBody>
          <a:bodyPr/>
          <a:lstStyle>
            <a:lvl1pPr marL="0" indent="0">
              <a:lnSpc>
                <a:spcPct val="114000"/>
              </a:lnSpc>
              <a:spcBef>
                <a:spcPts val="0"/>
              </a:spcBef>
              <a:buNone/>
              <a:defRPr sz="1400" b="1">
                <a:solidFill>
                  <a:srgbClr val="7FFF88"/>
                </a:solidFill>
                <a:latin typeface="Arial" panose="020B0604020202020204" pitchFamily="34" charset="0"/>
                <a:cs typeface="Arial" panose="020B0604020202020204" pitchFamily="34" charset="0"/>
              </a:defRPr>
            </a:lvl1pPr>
            <a:lvl2pPr marL="0" indent="0">
              <a:lnSpc>
                <a:spcPct val="114000"/>
              </a:lnSpc>
              <a:buNone/>
              <a:defRPr sz="1400">
                <a:solidFill>
                  <a:srgbClr val="FFFFFF"/>
                </a:solidFill>
                <a:latin typeface="Arial" panose="00000500000000000000" pitchFamily="2" charset="0"/>
                <a:cs typeface="Arial" panose="00000500000000000000" pitchFamily="2" charset="0"/>
              </a:defRPr>
            </a:lvl2pPr>
            <a:lvl3pPr marL="0" marR="0" indent="0" algn="l" fontAlgn="auto">
              <a:lnSpc>
                <a:spcPct val="114000"/>
              </a:lnSpc>
              <a:spcBef>
                <a:spcPts val="2000"/>
              </a:spcBef>
              <a:spcAft>
                <a:spcPts val="0"/>
              </a:spcAft>
              <a:buFontTx/>
              <a:buNone/>
              <a:defRPr kumimoji="0" sz="1400" b="0" i="0" u="none" baseline="0">
                <a:solidFill>
                  <a:srgbClr val="7FFF88">
                    <a:lumMod val="100000"/>
                  </a:srgbClr>
                </a:solidFill>
                <a:latin typeface="Arial" panose="00000700000000000000" pitchFamily="2" charset="0"/>
              </a:defRPr>
            </a:lvl3pPr>
            <a:lvl4pPr marL="0" marR="0" indent="0" algn="l" fontAlgn="auto">
              <a:lnSpc>
                <a:spcPct val="114000"/>
              </a:lnSpc>
              <a:spcBef>
                <a:spcPts val="2000"/>
              </a:spcBef>
              <a:spcAft>
                <a:spcPts val="0"/>
              </a:spcAft>
              <a:buFontTx/>
              <a:buNone/>
              <a:defRPr kumimoji="0" sz="1400" b="0" i="0" u="none" baseline="0">
                <a:solidFill>
                  <a:srgbClr val="7FFF88">
                    <a:lumMod val="100000"/>
                  </a:srgbClr>
                </a:solidFill>
                <a:latin typeface="Arial" panose="00000700000000000000" pitchFamily="2" charset="0"/>
              </a:defRPr>
            </a:lvl4pPr>
            <a:lvl5pPr marL="0" marR="0" indent="0" algn="l" fontAlgn="auto">
              <a:lnSpc>
                <a:spcPct val="114000"/>
              </a:lnSpc>
              <a:spcBef>
                <a:spcPts val="2000"/>
              </a:spcBef>
              <a:spcAft>
                <a:spcPts val="0"/>
              </a:spcAft>
              <a:buFontTx/>
              <a:buNone/>
              <a:defRPr kumimoji="0" sz="1400" b="0" i="0" u="none" baseline="0">
                <a:solidFill>
                  <a:srgbClr val="7FFF88">
                    <a:lumMod val="100000"/>
                  </a:srgbClr>
                </a:solidFill>
                <a:latin typeface="Arial" panose="00000700000000000000" pitchFamily="2" charset="0"/>
              </a:defRPr>
            </a:lvl5pPr>
            <a:lvl6pPr marL="0" marR="0" indent="0" algn="l" fontAlgn="auto">
              <a:lnSpc>
                <a:spcPct val="114000"/>
              </a:lnSpc>
              <a:spcBef>
                <a:spcPts val="2000"/>
              </a:spcBef>
              <a:spcAft>
                <a:spcPts val="0"/>
              </a:spcAft>
              <a:buFontTx/>
              <a:buNone/>
              <a:defRPr kumimoji="0" sz="1400" b="0" i="0" u="none" baseline="0">
                <a:solidFill>
                  <a:srgbClr val="7FFF88">
                    <a:lumMod val="100000"/>
                  </a:srgbClr>
                </a:solidFill>
                <a:latin typeface="Arial" panose="00000700000000000000" pitchFamily="2" charset="0"/>
              </a:defRPr>
            </a:lvl6pPr>
            <a:lvl7pPr marL="0" marR="0" indent="0" algn="l" fontAlgn="auto">
              <a:lnSpc>
                <a:spcPct val="114000"/>
              </a:lnSpc>
              <a:spcBef>
                <a:spcPts val="2000"/>
              </a:spcBef>
              <a:spcAft>
                <a:spcPts val="0"/>
              </a:spcAft>
              <a:buFontTx/>
              <a:buNone/>
              <a:defRPr kumimoji="0" sz="1400" b="0" i="0" u="none" baseline="0">
                <a:solidFill>
                  <a:srgbClr val="7FFF88">
                    <a:lumMod val="100000"/>
                  </a:srgbClr>
                </a:solidFill>
                <a:latin typeface="Arial" panose="00000700000000000000" pitchFamily="2" charset="0"/>
              </a:defRPr>
            </a:lvl7pPr>
            <a:lvl8pPr marL="0" marR="0" indent="0" algn="l" fontAlgn="auto">
              <a:lnSpc>
                <a:spcPct val="114000"/>
              </a:lnSpc>
              <a:spcBef>
                <a:spcPts val="2000"/>
              </a:spcBef>
              <a:spcAft>
                <a:spcPts val="0"/>
              </a:spcAft>
              <a:buFontTx/>
              <a:buNone/>
              <a:defRPr kumimoji="0" sz="1400" b="0" i="0" u="none" baseline="0">
                <a:solidFill>
                  <a:srgbClr val="7FFF88">
                    <a:lumMod val="100000"/>
                  </a:srgbClr>
                </a:solidFill>
                <a:latin typeface="Arial" panose="00000700000000000000" pitchFamily="2" charset="0"/>
              </a:defRPr>
            </a:lvl8pPr>
            <a:lvl9pPr marL="0" marR="0" indent="0" algn="l" fontAlgn="auto">
              <a:lnSpc>
                <a:spcPct val="114000"/>
              </a:lnSpc>
              <a:spcBef>
                <a:spcPts val="2000"/>
              </a:spcBef>
              <a:spcAft>
                <a:spcPts val="0"/>
              </a:spcAft>
              <a:buFontTx/>
              <a:buNone/>
              <a:defRPr kumimoji="0" sz="1400" b="0" i="0" u="none" baseline="0">
                <a:solidFill>
                  <a:srgbClr val="7FFF88">
                    <a:lumMod val="100000"/>
                  </a:srgbClr>
                </a:solidFill>
                <a:latin typeface="Arial" panose="00000700000000000000" pitchFamily="2" charset="0"/>
              </a:defRPr>
            </a:lvl9pPr>
          </a:lstStyle>
          <a:p>
            <a:pPr lvl="0"/>
            <a:r>
              <a:rPr lang="nl-NL" dirty="0"/>
              <a:t>[Fase 1e niveau, tekst 2e niveau]</a:t>
            </a:r>
          </a:p>
        </p:txBody>
      </p:sp>
      <p:sp>
        <p:nvSpPr>
          <p:cNvPr id="11" name="06_Frame text 10[PHJU] (JU-Free)">
            <a:extLst>
              <a:ext uri="{FF2B5EF4-FFF2-40B4-BE49-F238E27FC236}">
                <a16:creationId xmlns:a16="http://schemas.microsoft.com/office/drawing/2014/main" id="{885FA999-E2DC-7D92-9D4F-F3143E17E9E9}"/>
              </a:ext>
            </a:extLst>
          </p:cNvPr>
          <p:cNvSpPr>
            <a:spLocks noGrp="1"/>
          </p:cNvSpPr>
          <p:nvPr>
            <p:ph type="body" sz="quarter" idx="22" hasCustomPrompt="1"/>
          </p:nvPr>
        </p:nvSpPr>
        <p:spPr bwMode="gray">
          <a:xfrm>
            <a:off x="9080500" y="2857500"/>
            <a:ext cx="1866900" cy="1333500"/>
          </a:xfrm>
        </p:spPr>
        <p:txBody>
          <a:bodyPr/>
          <a:lstStyle>
            <a:lvl1pPr marL="0" indent="0">
              <a:lnSpc>
                <a:spcPct val="114000"/>
              </a:lnSpc>
              <a:spcBef>
                <a:spcPts val="0"/>
              </a:spcBef>
              <a:buNone/>
              <a:defRPr sz="1400" b="1">
                <a:solidFill>
                  <a:srgbClr val="7FFF88"/>
                </a:solidFill>
                <a:latin typeface="Arial" panose="020B0604020202020204" pitchFamily="34" charset="0"/>
                <a:cs typeface="Arial" panose="020B0604020202020204" pitchFamily="34" charset="0"/>
              </a:defRPr>
            </a:lvl1pPr>
            <a:lvl2pPr marL="0" indent="0">
              <a:lnSpc>
                <a:spcPct val="114000"/>
              </a:lnSpc>
              <a:buNone/>
              <a:defRPr sz="1400">
                <a:solidFill>
                  <a:srgbClr val="FFFFFF"/>
                </a:solidFill>
                <a:latin typeface="Arial" panose="00000500000000000000" pitchFamily="2" charset="0"/>
                <a:cs typeface="Arial" panose="00000500000000000000" pitchFamily="2" charset="0"/>
              </a:defRPr>
            </a:lvl2pPr>
            <a:lvl3pPr marL="0" marR="0" indent="0" algn="l" fontAlgn="auto">
              <a:lnSpc>
                <a:spcPct val="114000"/>
              </a:lnSpc>
              <a:spcBef>
                <a:spcPts val="2000"/>
              </a:spcBef>
              <a:spcAft>
                <a:spcPts val="0"/>
              </a:spcAft>
              <a:buFontTx/>
              <a:buNone/>
              <a:defRPr kumimoji="0" sz="1400" b="0" i="0" u="none" baseline="0">
                <a:solidFill>
                  <a:srgbClr val="7FFF88">
                    <a:lumMod val="100000"/>
                  </a:srgbClr>
                </a:solidFill>
                <a:latin typeface="Arial" panose="00000700000000000000" pitchFamily="2" charset="0"/>
              </a:defRPr>
            </a:lvl3pPr>
            <a:lvl4pPr marL="0" marR="0" indent="0" algn="l" fontAlgn="auto">
              <a:lnSpc>
                <a:spcPct val="114000"/>
              </a:lnSpc>
              <a:spcBef>
                <a:spcPts val="2000"/>
              </a:spcBef>
              <a:spcAft>
                <a:spcPts val="0"/>
              </a:spcAft>
              <a:buFontTx/>
              <a:buNone/>
              <a:defRPr kumimoji="0" sz="1400" b="0" i="0" u="none" baseline="0">
                <a:solidFill>
                  <a:srgbClr val="7FFF88">
                    <a:lumMod val="100000"/>
                  </a:srgbClr>
                </a:solidFill>
                <a:latin typeface="Arial" panose="00000700000000000000" pitchFamily="2" charset="0"/>
              </a:defRPr>
            </a:lvl4pPr>
            <a:lvl5pPr marL="0" marR="0" indent="0" algn="l" fontAlgn="auto">
              <a:lnSpc>
                <a:spcPct val="114000"/>
              </a:lnSpc>
              <a:spcBef>
                <a:spcPts val="2000"/>
              </a:spcBef>
              <a:spcAft>
                <a:spcPts val="0"/>
              </a:spcAft>
              <a:buFontTx/>
              <a:buNone/>
              <a:defRPr kumimoji="0" sz="1400" b="0" i="0" u="none" baseline="0">
                <a:solidFill>
                  <a:srgbClr val="7FFF88">
                    <a:lumMod val="100000"/>
                  </a:srgbClr>
                </a:solidFill>
                <a:latin typeface="Arial" panose="00000700000000000000" pitchFamily="2" charset="0"/>
              </a:defRPr>
            </a:lvl5pPr>
            <a:lvl6pPr marL="0" marR="0" indent="0" algn="l" fontAlgn="auto">
              <a:lnSpc>
                <a:spcPct val="114000"/>
              </a:lnSpc>
              <a:spcBef>
                <a:spcPts val="2000"/>
              </a:spcBef>
              <a:spcAft>
                <a:spcPts val="0"/>
              </a:spcAft>
              <a:buFontTx/>
              <a:buNone/>
              <a:defRPr kumimoji="0" sz="1400" b="0" i="0" u="none" baseline="0">
                <a:solidFill>
                  <a:srgbClr val="7FFF88">
                    <a:lumMod val="100000"/>
                  </a:srgbClr>
                </a:solidFill>
                <a:latin typeface="Arial" panose="00000700000000000000" pitchFamily="2" charset="0"/>
              </a:defRPr>
            </a:lvl6pPr>
            <a:lvl7pPr marL="0" marR="0" indent="0" algn="l" fontAlgn="auto">
              <a:lnSpc>
                <a:spcPct val="114000"/>
              </a:lnSpc>
              <a:spcBef>
                <a:spcPts val="2000"/>
              </a:spcBef>
              <a:spcAft>
                <a:spcPts val="0"/>
              </a:spcAft>
              <a:buFontTx/>
              <a:buNone/>
              <a:defRPr kumimoji="0" sz="1400" b="0" i="0" u="none" baseline="0">
                <a:solidFill>
                  <a:srgbClr val="7FFF88">
                    <a:lumMod val="100000"/>
                  </a:srgbClr>
                </a:solidFill>
                <a:latin typeface="Arial" panose="00000700000000000000" pitchFamily="2" charset="0"/>
              </a:defRPr>
            </a:lvl7pPr>
            <a:lvl8pPr marL="0" marR="0" indent="0" algn="l" fontAlgn="auto">
              <a:lnSpc>
                <a:spcPct val="114000"/>
              </a:lnSpc>
              <a:spcBef>
                <a:spcPts val="2000"/>
              </a:spcBef>
              <a:spcAft>
                <a:spcPts val="0"/>
              </a:spcAft>
              <a:buFontTx/>
              <a:buNone/>
              <a:defRPr kumimoji="0" sz="1400" b="0" i="0" u="none" baseline="0">
                <a:solidFill>
                  <a:srgbClr val="7FFF88">
                    <a:lumMod val="100000"/>
                  </a:srgbClr>
                </a:solidFill>
                <a:latin typeface="Arial" panose="00000700000000000000" pitchFamily="2" charset="0"/>
              </a:defRPr>
            </a:lvl8pPr>
            <a:lvl9pPr marL="0" marR="0" indent="0" algn="l" fontAlgn="auto">
              <a:lnSpc>
                <a:spcPct val="114000"/>
              </a:lnSpc>
              <a:spcBef>
                <a:spcPts val="2000"/>
              </a:spcBef>
              <a:spcAft>
                <a:spcPts val="0"/>
              </a:spcAft>
              <a:buFontTx/>
              <a:buNone/>
              <a:defRPr kumimoji="0" sz="1400" b="0" i="0" u="none" baseline="0">
                <a:solidFill>
                  <a:srgbClr val="7FFF88">
                    <a:lumMod val="100000"/>
                  </a:srgbClr>
                </a:solidFill>
                <a:latin typeface="Arial" panose="00000700000000000000" pitchFamily="2" charset="0"/>
              </a:defRPr>
            </a:lvl9pPr>
          </a:lstStyle>
          <a:p>
            <a:pPr lvl="0"/>
            <a:r>
              <a:rPr lang="nl-NL" dirty="0"/>
              <a:t>[Fase 1e niveau, tekst 2e niveau]</a:t>
            </a:r>
          </a:p>
        </p:txBody>
      </p:sp>
    </p:spTree>
    <p:extLst>
      <p:ext uri="{BB962C8B-B14F-4D97-AF65-F5344CB8AC3E}">
        <p14:creationId xmlns:p14="http://schemas.microsoft.com/office/powerpoint/2010/main" val="1701118558"/>
      </p:ext>
    </p:extLst>
  </p:cSld>
  <p:clrMapOvr>
    <a:masterClrMapping/>
  </p:clrMapOvr>
  <p:extLst>
    <p:ext uri="{DCECCB84-F9BA-43D5-87BE-67443E8EF086}">
      <p15:sldGuideLst xmlns:p15="http://schemas.microsoft.com/office/powerpoint/2012/main"/>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jdlijn]">
    <p:spTree>
      <p:nvGrpSpPr>
        <p:cNvPr id="1" name=""/>
        <p:cNvGrpSpPr/>
        <p:nvPr/>
      </p:nvGrpSpPr>
      <p:grpSpPr>
        <a:xfrm>
          <a:off x="0" y="0"/>
          <a:ext cx="0" cy="0"/>
          <a:chOff x="0" y="0"/>
          <a:chExt cx="0" cy="0"/>
        </a:xfrm>
      </p:grpSpPr>
      <p:sp>
        <p:nvSpPr>
          <p:cNvPr id="15" name="Frame 1">
            <a:extLst>
              <a:ext uri="{FF2B5EF4-FFF2-40B4-BE49-F238E27FC236}">
                <a16:creationId xmlns:a16="http://schemas.microsoft.com/office/drawing/2014/main" id="{E07DBC51-77F8-1EB6-9610-FE8D7E9955CE}"/>
              </a:ext>
            </a:extLst>
          </p:cNvPr>
          <p:cNvSpPr>
            <a:spLocks noSelect="1"/>
          </p:cNvSpPr>
          <p:nvPr userDrawn="1"/>
        </p:nvSpPr>
        <p:spPr bwMode="gray">
          <a:xfrm>
            <a:off x="736600" y="2365375"/>
            <a:ext cx="10747375" cy="342900"/>
          </a:xfrm>
          <a:custGeom>
            <a:avLst/>
            <a:gdLst>
              <a:gd name="T0" fmla="*/ 5267 w 6770"/>
              <a:gd name="T1" fmla="*/ 0 h 216"/>
              <a:gd name="T2" fmla="*/ 5051 w 6770"/>
              <a:gd name="T3" fmla="*/ 84 h 216"/>
              <a:gd name="T4" fmla="*/ 3596 w 6770"/>
              <a:gd name="T5" fmla="*/ 0 h 216"/>
              <a:gd name="T6" fmla="*/ 3380 w 6770"/>
              <a:gd name="T7" fmla="*/ 84 h 216"/>
              <a:gd name="T8" fmla="*/ 1904 w 6770"/>
              <a:gd name="T9" fmla="*/ 0 h 216"/>
              <a:gd name="T10" fmla="*/ 1688 w 6770"/>
              <a:gd name="T11" fmla="*/ 84 h 216"/>
              <a:gd name="T12" fmla="*/ 216 w 6770"/>
              <a:gd name="T13" fmla="*/ 0 h 216"/>
              <a:gd name="T14" fmla="*/ 0 w 6770"/>
              <a:gd name="T15" fmla="*/ 216 h 216"/>
              <a:gd name="T16" fmla="*/ 216 w 6770"/>
              <a:gd name="T17" fmla="*/ 132 h 216"/>
              <a:gd name="T18" fmla="*/ 1688 w 6770"/>
              <a:gd name="T19" fmla="*/ 216 h 216"/>
              <a:gd name="T20" fmla="*/ 1904 w 6770"/>
              <a:gd name="T21" fmla="*/ 132 h 216"/>
              <a:gd name="T22" fmla="*/ 3380 w 6770"/>
              <a:gd name="T23" fmla="*/ 216 h 216"/>
              <a:gd name="T24" fmla="*/ 3596 w 6770"/>
              <a:gd name="T25" fmla="*/ 132 h 216"/>
              <a:gd name="T26" fmla="*/ 5051 w 6770"/>
              <a:gd name="T27" fmla="*/ 216 h 216"/>
              <a:gd name="T28" fmla="*/ 5267 w 6770"/>
              <a:gd name="T29" fmla="*/ 132 h 216"/>
              <a:gd name="T30" fmla="*/ 6770 w 6770"/>
              <a:gd name="T31" fmla="*/ 84 h 216"/>
              <a:gd name="T32" fmla="*/ 168 w 6770"/>
              <a:gd name="T33" fmla="*/ 168 h 216"/>
              <a:gd name="T34" fmla="*/ 48 w 6770"/>
              <a:gd name="T35" fmla="*/ 48 h 216"/>
              <a:gd name="T36" fmla="*/ 168 w 6770"/>
              <a:gd name="T37" fmla="*/ 168 h 216"/>
              <a:gd name="T38" fmla="*/ 1856 w 6770"/>
              <a:gd name="T39" fmla="*/ 168 h 216"/>
              <a:gd name="T40" fmla="*/ 1736 w 6770"/>
              <a:gd name="T41" fmla="*/ 132 h 216"/>
              <a:gd name="T42" fmla="*/ 1736 w 6770"/>
              <a:gd name="T43" fmla="*/ 48 h 216"/>
              <a:gd name="T44" fmla="*/ 1856 w 6770"/>
              <a:gd name="T45" fmla="*/ 84 h 216"/>
              <a:gd name="T46" fmla="*/ 3548 w 6770"/>
              <a:gd name="T47" fmla="*/ 132 h 216"/>
              <a:gd name="T48" fmla="*/ 3428 w 6770"/>
              <a:gd name="T49" fmla="*/ 168 h 216"/>
              <a:gd name="T50" fmla="*/ 3428 w 6770"/>
              <a:gd name="T51" fmla="*/ 84 h 216"/>
              <a:gd name="T52" fmla="*/ 3548 w 6770"/>
              <a:gd name="T53" fmla="*/ 48 h 216"/>
              <a:gd name="T54" fmla="*/ 3548 w 6770"/>
              <a:gd name="T55" fmla="*/ 132 h 216"/>
              <a:gd name="T56" fmla="*/ 5219 w 6770"/>
              <a:gd name="T57" fmla="*/ 168 h 216"/>
              <a:gd name="T58" fmla="*/ 5099 w 6770"/>
              <a:gd name="T59" fmla="*/ 132 h 216"/>
              <a:gd name="T60" fmla="*/ 5099 w 6770"/>
              <a:gd name="T61" fmla="*/ 48 h 216"/>
              <a:gd name="T62" fmla="*/ 5219 w 6770"/>
              <a:gd name="T63" fmla="*/ 84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70" h="216">
                <a:moveTo>
                  <a:pt x="5267" y="84"/>
                </a:moveTo>
                <a:lnTo>
                  <a:pt x="5267" y="0"/>
                </a:lnTo>
                <a:lnTo>
                  <a:pt x="5051" y="0"/>
                </a:lnTo>
                <a:lnTo>
                  <a:pt x="5051" y="84"/>
                </a:lnTo>
                <a:lnTo>
                  <a:pt x="3596" y="84"/>
                </a:lnTo>
                <a:lnTo>
                  <a:pt x="3596" y="0"/>
                </a:lnTo>
                <a:lnTo>
                  <a:pt x="3380" y="0"/>
                </a:lnTo>
                <a:lnTo>
                  <a:pt x="3380" y="84"/>
                </a:lnTo>
                <a:lnTo>
                  <a:pt x="1904" y="84"/>
                </a:lnTo>
                <a:lnTo>
                  <a:pt x="1904" y="0"/>
                </a:lnTo>
                <a:lnTo>
                  <a:pt x="1688" y="0"/>
                </a:lnTo>
                <a:lnTo>
                  <a:pt x="1688" y="84"/>
                </a:lnTo>
                <a:lnTo>
                  <a:pt x="216" y="84"/>
                </a:lnTo>
                <a:lnTo>
                  <a:pt x="216" y="0"/>
                </a:lnTo>
                <a:lnTo>
                  <a:pt x="0" y="0"/>
                </a:lnTo>
                <a:lnTo>
                  <a:pt x="0" y="216"/>
                </a:lnTo>
                <a:lnTo>
                  <a:pt x="216" y="216"/>
                </a:lnTo>
                <a:lnTo>
                  <a:pt x="216" y="132"/>
                </a:lnTo>
                <a:lnTo>
                  <a:pt x="1688" y="132"/>
                </a:lnTo>
                <a:lnTo>
                  <a:pt x="1688" y="216"/>
                </a:lnTo>
                <a:lnTo>
                  <a:pt x="1904" y="216"/>
                </a:lnTo>
                <a:lnTo>
                  <a:pt x="1904" y="132"/>
                </a:lnTo>
                <a:lnTo>
                  <a:pt x="3380" y="132"/>
                </a:lnTo>
                <a:lnTo>
                  <a:pt x="3380" y="216"/>
                </a:lnTo>
                <a:lnTo>
                  <a:pt x="3596" y="216"/>
                </a:lnTo>
                <a:lnTo>
                  <a:pt x="3596" y="132"/>
                </a:lnTo>
                <a:lnTo>
                  <a:pt x="5051" y="132"/>
                </a:lnTo>
                <a:lnTo>
                  <a:pt x="5051" y="216"/>
                </a:lnTo>
                <a:lnTo>
                  <a:pt x="5267" y="216"/>
                </a:lnTo>
                <a:lnTo>
                  <a:pt x="5267" y="132"/>
                </a:lnTo>
                <a:lnTo>
                  <a:pt x="6770" y="132"/>
                </a:lnTo>
                <a:lnTo>
                  <a:pt x="6770" y="84"/>
                </a:lnTo>
                <a:lnTo>
                  <a:pt x="5267" y="84"/>
                </a:lnTo>
                <a:close/>
                <a:moveTo>
                  <a:pt x="168" y="168"/>
                </a:moveTo>
                <a:lnTo>
                  <a:pt x="48" y="168"/>
                </a:lnTo>
                <a:lnTo>
                  <a:pt x="48" y="48"/>
                </a:lnTo>
                <a:lnTo>
                  <a:pt x="168" y="48"/>
                </a:lnTo>
                <a:lnTo>
                  <a:pt x="168" y="168"/>
                </a:lnTo>
                <a:close/>
                <a:moveTo>
                  <a:pt x="1856" y="132"/>
                </a:moveTo>
                <a:lnTo>
                  <a:pt x="1856" y="168"/>
                </a:lnTo>
                <a:lnTo>
                  <a:pt x="1736" y="168"/>
                </a:lnTo>
                <a:lnTo>
                  <a:pt x="1736" y="132"/>
                </a:lnTo>
                <a:lnTo>
                  <a:pt x="1736" y="84"/>
                </a:lnTo>
                <a:lnTo>
                  <a:pt x="1736" y="48"/>
                </a:lnTo>
                <a:lnTo>
                  <a:pt x="1856" y="48"/>
                </a:lnTo>
                <a:lnTo>
                  <a:pt x="1856" y="84"/>
                </a:lnTo>
                <a:lnTo>
                  <a:pt x="1856" y="132"/>
                </a:lnTo>
                <a:close/>
                <a:moveTo>
                  <a:pt x="3548" y="132"/>
                </a:moveTo>
                <a:lnTo>
                  <a:pt x="3548" y="168"/>
                </a:lnTo>
                <a:lnTo>
                  <a:pt x="3428" y="168"/>
                </a:lnTo>
                <a:lnTo>
                  <a:pt x="3428" y="132"/>
                </a:lnTo>
                <a:lnTo>
                  <a:pt x="3428" y="84"/>
                </a:lnTo>
                <a:lnTo>
                  <a:pt x="3428" y="48"/>
                </a:lnTo>
                <a:lnTo>
                  <a:pt x="3548" y="48"/>
                </a:lnTo>
                <a:lnTo>
                  <a:pt x="3548" y="84"/>
                </a:lnTo>
                <a:lnTo>
                  <a:pt x="3548" y="132"/>
                </a:lnTo>
                <a:close/>
                <a:moveTo>
                  <a:pt x="5219" y="132"/>
                </a:moveTo>
                <a:lnTo>
                  <a:pt x="5219" y="168"/>
                </a:lnTo>
                <a:lnTo>
                  <a:pt x="5099" y="168"/>
                </a:lnTo>
                <a:lnTo>
                  <a:pt x="5099" y="132"/>
                </a:lnTo>
                <a:lnTo>
                  <a:pt x="5099" y="84"/>
                </a:lnTo>
                <a:lnTo>
                  <a:pt x="5099" y="48"/>
                </a:lnTo>
                <a:lnTo>
                  <a:pt x="5219" y="48"/>
                </a:lnTo>
                <a:lnTo>
                  <a:pt x="5219" y="84"/>
                </a:lnTo>
                <a:lnTo>
                  <a:pt x="5219" y="132"/>
                </a:lnTo>
                <a:close/>
              </a:path>
            </a:pathLst>
          </a:custGeom>
          <a:solidFill>
            <a:srgbClr val="FF77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dirty="0">
              <a:latin typeface="Arial" panose="020B0604020202020204" pitchFamily="34" charset="0"/>
            </a:endParaRPr>
          </a:p>
        </p:txBody>
      </p:sp>
      <p:sp>
        <p:nvSpPr>
          <p:cNvPr id="2" name="01_Title 2 (JU-Free)"/>
          <p:cNvSpPr>
            <a:spLocks noGrp="1"/>
          </p:cNvSpPr>
          <p:nvPr>
            <p:ph type="title" hasCustomPrompt="1"/>
          </p:nvPr>
        </p:nvSpPr>
        <p:spPr bwMode="gray"/>
        <p:txBody>
          <a:bodyPr/>
          <a:lstStyle/>
          <a:p>
            <a:r>
              <a:rPr lang="nl-NL" dirty="0"/>
              <a:t>[Titel]</a:t>
            </a:r>
          </a:p>
        </p:txBody>
      </p:sp>
      <p:sp>
        <p:nvSpPr>
          <p:cNvPr id="4" name="02_Chapeau [PHJU] 3 (JU-Free)">
            <a:extLst>
              <a:ext uri="{FF2B5EF4-FFF2-40B4-BE49-F238E27FC236}">
                <a16:creationId xmlns:a16="http://schemas.microsoft.com/office/drawing/2014/main" id="{7DBD82FF-8824-0D93-D9A6-2F89B911761D}"/>
              </a:ext>
            </a:extLst>
          </p:cNvPr>
          <p:cNvSpPr>
            <a:spLocks noGrp="1"/>
          </p:cNvSpPr>
          <p:nvPr>
            <p:ph type="subTitle" sz="quarter" idx="27" hasCustomPrompt="1"/>
          </p:nvPr>
        </p:nvSpPr>
        <p:spPr>
          <a:xfrm>
            <a:off x="736600" y="673100"/>
            <a:ext cx="10731500" cy="279400"/>
          </a:xfrm>
          <a:custGeom>
            <a:avLst/>
            <a:gdLst>
              <a:gd name="connsiteX0" fmla="*/ 0 w 5359400"/>
              <a:gd name="connsiteY0" fmla="*/ 0 h 279400"/>
              <a:gd name="connsiteX1" fmla="*/ 5359400 w 5359400"/>
              <a:gd name="connsiteY1" fmla="*/ 0 h 279400"/>
              <a:gd name="connsiteX2" fmla="*/ 5359400 w 5359400"/>
              <a:gd name="connsiteY2" fmla="*/ 279400 h 279400"/>
              <a:gd name="connsiteX3" fmla="*/ 0 w 5359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5359400" h="279400">
                <a:moveTo>
                  <a:pt x="0" y="0"/>
                </a:moveTo>
                <a:lnTo>
                  <a:pt x="5359400" y="0"/>
                </a:lnTo>
                <a:lnTo>
                  <a:pt x="5359400" y="279400"/>
                </a:lnTo>
                <a:lnTo>
                  <a:pt x="0" y="279400"/>
                </a:lnTo>
                <a:close/>
              </a:path>
            </a:pathLst>
          </a:custGeom>
          <a:noFill/>
          <a:ln/>
          <a:extLst>
            <a:ext uri="{909E8E84-426E-40DD-AFC4-6F175D3DCCD1}">
              <a14:hiddenFill xmlns:a14="http://schemas.microsoft.com/office/drawing/2010/main">
                <a:solidFill>
                  <a:srgbClr val="FFFFFF"/>
                </a:solidFill>
              </a14:hiddenFill>
            </a:ext>
          </a:extLst>
        </p:spPr>
        <p:txBody>
          <a:bodyPr wrap="square" lIns="0" tIns="0" rIns="0" bIns="0" anchor="t">
            <a:noAutofit/>
          </a:bodyPr>
          <a:lstStyle>
            <a:lvl1pPr marL="0" indent="0" algn="l">
              <a:lnSpc>
                <a:spcPct val="100000"/>
              </a:lnSpc>
              <a:spcBef>
                <a:spcPts val="0"/>
              </a:spcBef>
              <a:buFontTx/>
              <a:buNone/>
              <a:defRPr sz="1800" b="1">
                <a:solidFill>
                  <a:srgbClr val="FF7753"/>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marL="0" lvl="0" indent="0" algn="l" defTabSz="914400" rtl="0" eaLnBrk="1" latinLnBrk="0" hangingPunct="1">
              <a:lnSpc>
                <a:spcPct val="100000"/>
              </a:lnSpc>
              <a:spcBef>
                <a:spcPts val="0"/>
              </a:spcBef>
              <a:buFont typeface="Arial" panose="020B0604020202020204" pitchFamily="34" charset="0"/>
              <a:buNone/>
            </a:pPr>
            <a:r>
              <a:rPr lang="nl-NL" dirty="0"/>
              <a:t>[Kopregel]</a:t>
            </a:r>
          </a:p>
        </p:txBody>
      </p:sp>
      <p:sp>
        <p:nvSpPr>
          <p:cNvPr id="7" name="03_Heading 4[PHJU] (JU-Free)">
            <a:extLst>
              <a:ext uri="{FF2B5EF4-FFF2-40B4-BE49-F238E27FC236}">
                <a16:creationId xmlns:a16="http://schemas.microsoft.com/office/drawing/2014/main" id="{EB450FF0-F3B6-D2E3-1002-FED14DFA50D4}"/>
              </a:ext>
            </a:extLst>
          </p:cNvPr>
          <p:cNvSpPr>
            <a:spLocks noGrp="1"/>
          </p:cNvSpPr>
          <p:nvPr>
            <p:ph type="body" sz="quarter" idx="19" hasCustomPrompt="1"/>
          </p:nvPr>
        </p:nvSpPr>
        <p:spPr bwMode="gray">
          <a:xfrm>
            <a:off x="736600" y="2819400"/>
            <a:ext cx="2298700" cy="279400"/>
          </a:xfrm>
        </p:spPr>
        <p:txBody>
          <a:bodyPr/>
          <a:lstStyle>
            <a:lvl1pPr marL="0" indent="0">
              <a:lnSpc>
                <a:spcPct val="100000"/>
              </a:lnSpc>
              <a:spcBef>
                <a:spcPts val="0"/>
              </a:spcBef>
              <a:buNone/>
              <a:defRPr sz="1400" b="1">
                <a:solidFill>
                  <a:schemeClr val="tx1"/>
                </a:solidFill>
                <a:latin typeface="Arial" panose="020B0604020202020204" pitchFamily="34" charset="0"/>
                <a:cs typeface="Arial" panose="020B0604020202020204" pitchFamily="34" charset="0"/>
              </a:defRPr>
            </a:lvl1pPr>
            <a:lvl2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cs typeface="Arial" panose="00000700000000000000" pitchFamily="2" charset="0"/>
              </a:defRPr>
            </a:lvl2pPr>
            <a:lvl3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cs typeface="Arial" panose="00000700000000000000" pitchFamily="2" charset="0"/>
              </a:defRPr>
            </a:lvl3pPr>
            <a:lvl4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cs typeface="Arial" panose="00000700000000000000" pitchFamily="2" charset="0"/>
              </a:defRPr>
            </a:lvl4pPr>
            <a:lvl5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cs typeface="Arial" panose="00000700000000000000" pitchFamily="2" charset="0"/>
              </a:defRPr>
            </a:lvl5pPr>
            <a:lvl6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6pPr>
            <a:lvl7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7pPr>
            <a:lvl8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8pPr>
            <a:lvl9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9pPr>
          </a:lstStyle>
          <a:p>
            <a:pPr lvl="0"/>
            <a:r>
              <a:rPr lang="nl-NL" dirty="0"/>
              <a:t>[Maand jaar (jan. 2025)]</a:t>
            </a:r>
          </a:p>
          <a:p>
            <a:pPr lvl="0"/>
            <a:r>
              <a:rPr lang="nl-NL" dirty="0"/>
              <a:t>JU-LEVEL1=Standaard</a:t>
            </a:r>
            <a:endParaRPr lang="en-GB" dirty="0"/>
          </a:p>
        </p:txBody>
      </p:sp>
      <p:sp>
        <p:nvSpPr>
          <p:cNvPr id="8" name="04_Placeholder 5[PHJU] (JU-Free)">
            <a:extLst>
              <a:ext uri="{FF2B5EF4-FFF2-40B4-BE49-F238E27FC236}">
                <a16:creationId xmlns:a16="http://schemas.microsoft.com/office/drawing/2014/main" id="{62C50809-6002-6399-8AAF-CF0C716F026D}"/>
              </a:ext>
            </a:extLst>
          </p:cNvPr>
          <p:cNvSpPr>
            <a:spLocks noGrp="1"/>
          </p:cNvSpPr>
          <p:nvPr>
            <p:ph type="body" sz="quarter" idx="20" hasCustomPrompt="1"/>
          </p:nvPr>
        </p:nvSpPr>
        <p:spPr bwMode="gray">
          <a:xfrm>
            <a:off x="736600" y="3428999"/>
            <a:ext cx="2298700" cy="2209800"/>
          </a:xfrm>
        </p:spPr>
        <p:txBody>
          <a:bodyPr tIns="100800"/>
          <a:lstStyle>
            <a:lvl1pPr marL="0" indent="0">
              <a:lnSpc>
                <a:spcPct val="112000"/>
              </a:lnSpc>
              <a:spcBef>
                <a:spcPts val="0"/>
              </a:spcBef>
              <a:buNone/>
              <a:defRPr sz="1400" b="1">
                <a:solidFill>
                  <a:schemeClr val="tx1"/>
                </a:solidFill>
                <a:latin typeface="Arial" panose="020B0604020202020204" pitchFamily="34" charset="0"/>
                <a:cs typeface="Arial" panose="020B0604020202020204" pitchFamily="34" charset="0"/>
              </a:defRPr>
            </a:lvl1pPr>
            <a:lvl2pPr marL="0" indent="0">
              <a:lnSpc>
                <a:spcPct val="112000"/>
              </a:lnSpc>
              <a:buNone/>
              <a:defRPr sz="1400">
                <a:solidFill>
                  <a:schemeClr val="tx1"/>
                </a:solidFill>
                <a:latin typeface="Arial" panose="020B0604020202020204" pitchFamily="34" charset="0"/>
                <a:cs typeface="Arial" panose="020B0604020202020204" pitchFamily="34" charset="0"/>
              </a:defRPr>
            </a:lvl2pPr>
            <a:lvl3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3pPr>
            <a:lvl4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4pPr>
            <a:lvl5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5pPr>
            <a:lvl6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6pPr>
            <a:lvl7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7pPr>
            <a:lvl8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8pPr>
            <a:lvl9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9pPr>
          </a:lstStyle>
          <a:p>
            <a:pPr lvl="0"/>
            <a:r>
              <a:rPr lang="nl-NL" dirty="0"/>
              <a:t>[Kopje 1e niveau, tekst 2e  niveau]</a:t>
            </a:r>
          </a:p>
          <a:p>
            <a:pPr lvl="0"/>
            <a:r>
              <a:rPr lang="nl-NL" dirty="0"/>
              <a:t>JU-LEVEL1=Kopje</a:t>
            </a:r>
          </a:p>
          <a:p>
            <a:pPr lvl="1"/>
            <a:r>
              <a:rPr lang="nl-NL" dirty="0"/>
              <a:t>JU-LEVEL2=Tekst</a:t>
            </a:r>
            <a:endParaRPr lang="en-GB" dirty="0"/>
          </a:p>
        </p:txBody>
      </p:sp>
      <p:sp>
        <p:nvSpPr>
          <p:cNvPr id="9" name="05_Heading 6[PHJU] (JU-Free)">
            <a:extLst>
              <a:ext uri="{FF2B5EF4-FFF2-40B4-BE49-F238E27FC236}">
                <a16:creationId xmlns:a16="http://schemas.microsoft.com/office/drawing/2014/main" id="{965F074A-5306-0C76-97D0-803DF23F252F}"/>
              </a:ext>
            </a:extLst>
          </p:cNvPr>
          <p:cNvSpPr>
            <a:spLocks noGrp="1"/>
          </p:cNvSpPr>
          <p:nvPr>
            <p:ph type="body" sz="quarter" idx="21" hasCustomPrompt="1"/>
          </p:nvPr>
        </p:nvSpPr>
        <p:spPr bwMode="gray">
          <a:xfrm>
            <a:off x="3403600" y="2819400"/>
            <a:ext cx="2298700" cy="279400"/>
          </a:xfrm>
        </p:spPr>
        <p:txBody>
          <a:bodyPr/>
          <a:lstStyle>
            <a:lvl1pPr marL="0" indent="0">
              <a:lnSpc>
                <a:spcPct val="100000"/>
              </a:lnSpc>
              <a:spcBef>
                <a:spcPts val="0"/>
              </a:spcBef>
              <a:buNone/>
              <a:defRPr sz="1400" b="1">
                <a:solidFill>
                  <a:schemeClr val="tx1"/>
                </a:solidFill>
                <a:latin typeface="Arial" panose="020B0604020202020204" pitchFamily="34" charset="0"/>
                <a:cs typeface="Arial" panose="020B0604020202020204" pitchFamily="34" charset="0"/>
              </a:defRPr>
            </a:lvl1pPr>
            <a:lvl2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cs typeface="Arial" panose="00000700000000000000" pitchFamily="2" charset="0"/>
              </a:defRPr>
            </a:lvl2pPr>
            <a:lvl3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cs typeface="Arial" panose="00000700000000000000" pitchFamily="2" charset="0"/>
              </a:defRPr>
            </a:lvl3pPr>
            <a:lvl4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cs typeface="Arial" panose="00000700000000000000" pitchFamily="2" charset="0"/>
              </a:defRPr>
            </a:lvl4pPr>
            <a:lvl5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cs typeface="Arial" panose="00000700000000000000" pitchFamily="2" charset="0"/>
              </a:defRPr>
            </a:lvl5pPr>
            <a:lvl6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6pPr>
            <a:lvl7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7pPr>
            <a:lvl8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8pPr>
            <a:lvl9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9pPr>
          </a:lstStyle>
          <a:p>
            <a:pPr lvl="0"/>
            <a:r>
              <a:rPr lang="nl-NL" dirty="0"/>
              <a:t>[Maand jaar (jan. 2025)]</a:t>
            </a:r>
            <a:endParaRPr lang="en-GB" dirty="0"/>
          </a:p>
        </p:txBody>
      </p:sp>
      <p:sp>
        <p:nvSpPr>
          <p:cNvPr id="10" name="06_Frame text 7[PHJU] (JU-Free)">
            <a:extLst>
              <a:ext uri="{FF2B5EF4-FFF2-40B4-BE49-F238E27FC236}">
                <a16:creationId xmlns:a16="http://schemas.microsoft.com/office/drawing/2014/main" id="{DB1A705E-C2AA-B690-632B-7D22DE0B57F0}"/>
              </a:ext>
            </a:extLst>
          </p:cNvPr>
          <p:cNvSpPr>
            <a:spLocks noGrp="1"/>
          </p:cNvSpPr>
          <p:nvPr>
            <p:ph type="body" sz="quarter" idx="22" hasCustomPrompt="1"/>
          </p:nvPr>
        </p:nvSpPr>
        <p:spPr bwMode="gray">
          <a:xfrm>
            <a:off x="3403600" y="3428999"/>
            <a:ext cx="2298700" cy="2209800"/>
          </a:xfrm>
        </p:spPr>
        <p:txBody>
          <a:bodyPr tIns="100800"/>
          <a:lstStyle>
            <a:lvl1pPr marL="0" indent="0">
              <a:lnSpc>
                <a:spcPct val="112000"/>
              </a:lnSpc>
              <a:spcBef>
                <a:spcPts val="0"/>
              </a:spcBef>
              <a:buNone/>
              <a:defRPr sz="1400" b="1">
                <a:solidFill>
                  <a:schemeClr val="tx1"/>
                </a:solidFill>
                <a:latin typeface="Arial" panose="020B0604020202020204" pitchFamily="34" charset="0"/>
                <a:cs typeface="Arial" panose="020B0604020202020204" pitchFamily="34" charset="0"/>
              </a:defRPr>
            </a:lvl1pPr>
            <a:lvl2pPr marL="0" indent="0">
              <a:lnSpc>
                <a:spcPct val="112000"/>
              </a:lnSpc>
              <a:buNone/>
              <a:defRPr sz="1400">
                <a:solidFill>
                  <a:schemeClr val="tx1"/>
                </a:solidFill>
                <a:latin typeface="Arial" panose="020B0604020202020204" pitchFamily="34" charset="0"/>
                <a:cs typeface="Arial" panose="020B0604020202020204" pitchFamily="34" charset="0"/>
              </a:defRPr>
            </a:lvl2pPr>
            <a:lvl3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3pPr>
            <a:lvl4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4pPr>
            <a:lvl5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5pPr>
            <a:lvl6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6pPr>
            <a:lvl7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7pPr>
            <a:lvl8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8pPr>
            <a:lvl9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9pPr>
          </a:lstStyle>
          <a:p>
            <a:pPr lvl="0"/>
            <a:r>
              <a:rPr lang="nl-NL" dirty="0"/>
              <a:t>[Kopje 1e niveau, tekst 2e  niveau]</a:t>
            </a:r>
          </a:p>
          <a:p>
            <a:pPr lvl="0"/>
            <a:r>
              <a:rPr lang="nl-NL" dirty="0"/>
              <a:t>JU-LEVEL1=Kopje</a:t>
            </a:r>
          </a:p>
          <a:p>
            <a:pPr lvl="1"/>
            <a:r>
              <a:rPr lang="nl-NL" dirty="0"/>
              <a:t>JU-LEVEL2=Tekst</a:t>
            </a:r>
            <a:endParaRPr lang="en-GB" dirty="0"/>
          </a:p>
        </p:txBody>
      </p:sp>
      <p:sp>
        <p:nvSpPr>
          <p:cNvPr id="11" name="07_Heading 8[PHJU] (JU-Free)">
            <a:extLst>
              <a:ext uri="{FF2B5EF4-FFF2-40B4-BE49-F238E27FC236}">
                <a16:creationId xmlns:a16="http://schemas.microsoft.com/office/drawing/2014/main" id="{063A86BF-8D8C-3537-A905-0C4D739E24C6}"/>
              </a:ext>
            </a:extLst>
          </p:cNvPr>
          <p:cNvSpPr>
            <a:spLocks noGrp="1"/>
          </p:cNvSpPr>
          <p:nvPr>
            <p:ph type="body" sz="quarter" idx="23" hasCustomPrompt="1"/>
          </p:nvPr>
        </p:nvSpPr>
        <p:spPr bwMode="gray">
          <a:xfrm>
            <a:off x="6089650" y="2819400"/>
            <a:ext cx="2298700" cy="279400"/>
          </a:xfrm>
        </p:spPr>
        <p:txBody>
          <a:bodyPr/>
          <a:lstStyle>
            <a:lvl1pPr marL="0" indent="0">
              <a:lnSpc>
                <a:spcPct val="100000"/>
              </a:lnSpc>
              <a:spcBef>
                <a:spcPts val="0"/>
              </a:spcBef>
              <a:buNone/>
              <a:defRPr sz="1400" b="1">
                <a:solidFill>
                  <a:schemeClr val="tx1"/>
                </a:solidFill>
                <a:latin typeface="Arial" panose="020B0604020202020204" pitchFamily="34" charset="0"/>
                <a:cs typeface="Arial" panose="020B0604020202020204" pitchFamily="34" charset="0"/>
              </a:defRPr>
            </a:lvl1pPr>
            <a:lvl2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cs typeface="Arial" panose="00000700000000000000" pitchFamily="2" charset="0"/>
              </a:defRPr>
            </a:lvl2pPr>
            <a:lvl3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cs typeface="Arial" panose="00000700000000000000" pitchFamily="2" charset="0"/>
              </a:defRPr>
            </a:lvl3pPr>
            <a:lvl4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cs typeface="Arial" panose="00000700000000000000" pitchFamily="2" charset="0"/>
              </a:defRPr>
            </a:lvl4pPr>
            <a:lvl5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cs typeface="Arial" panose="00000700000000000000" pitchFamily="2" charset="0"/>
              </a:defRPr>
            </a:lvl5pPr>
            <a:lvl6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6pPr>
            <a:lvl7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7pPr>
            <a:lvl8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8pPr>
            <a:lvl9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9pPr>
          </a:lstStyle>
          <a:p>
            <a:pPr lvl="0"/>
            <a:r>
              <a:rPr lang="nl-NL" dirty="0"/>
              <a:t>[Maand jaar (jan. 2025)]</a:t>
            </a:r>
            <a:endParaRPr lang="en-GB" dirty="0"/>
          </a:p>
        </p:txBody>
      </p:sp>
      <p:sp>
        <p:nvSpPr>
          <p:cNvPr id="12" name="08_Frame text 9[PHJU] (JU-Free)">
            <a:extLst>
              <a:ext uri="{FF2B5EF4-FFF2-40B4-BE49-F238E27FC236}">
                <a16:creationId xmlns:a16="http://schemas.microsoft.com/office/drawing/2014/main" id="{DDAA1E0B-DA01-0B95-D905-F8040CD7CDBA}"/>
              </a:ext>
            </a:extLst>
          </p:cNvPr>
          <p:cNvSpPr>
            <a:spLocks noGrp="1"/>
          </p:cNvSpPr>
          <p:nvPr>
            <p:ph type="body" sz="quarter" idx="24" hasCustomPrompt="1"/>
          </p:nvPr>
        </p:nvSpPr>
        <p:spPr bwMode="gray">
          <a:xfrm>
            <a:off x="6089650" y="3428999"/>
            <a:ext cx="2298700" cy="2209800"/>
          </a:xfrm>
        </p:spPr>
        <p:txBody>
          <a:bodyPr tIns="100800"/>
          <a:lstStyle>
            <a:lvl1pPr marL="0" indent="0">
              <a:lnSpc>
                <a:spcPct val="112000"/>
              </a:lnSpc>
              <a:spcBef>
                <a:spcPts val="0"/>
              </a:spcBef>
              <a:buNone/>
              <a:defRPr sz="1400" b="1">
                <a:solidFill>
                  <a:schemeClr val="tx1"/>
                </a:solidFill>
                <a:latin typeface="Arial" panose="020B0604020202020204" pitchFamily="34" charset="0"/>
                <a:cs typeface="Arial" panose="020B0604020202020204" pitchFamily="34" charset="0"/>
              </a:defRPr>
            </a:lvl1pPr>
            <a:lvl2pPr marL="0" indent="0">
              <a:lnSpc>
                <a:spcPct val="112000"/>
              </a:lnSpc>
              <a:buNone/>
              <a:defRPr sz="1400">
                <a:solidFill>
                  <a:schemeClr val="tx1"/>
                </a:solidFill>
                <a:latin typeface="Arial" panose="020B0604020202020204" pitchFamily="34" charset="0"/>
                <a:cs typeface="Arial" panose="020B0604020202020204" pitchFamily="34" charset="0"/>
              </a:defRPr>
            </a:lvl2pPr>
            <a:lvl3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3pPr>
            <a:lvl4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4pPr>
            <a:lvl5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5pPr>
            <a:lvl6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6pPr>
            <a:lvl7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7pPr>
            <a:lvl8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8pPr>
            <a:lvl9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9pPr>
          </a:lstStyle>
          <a:p>
            <a:pPr lvl="0"/>
            <a:r>
              <a:rPr lang="nl-NL" dirty="0"/>
              <a:t>[Kopje 1e niveau, tekst 2e  niveau]</a:t>
            </a:r>
          </a:p>
          <a:p>
            <a:pPr lvl="0"/>
            <a:r>
              <a:rPr lang="nl-NL" dirty="0"/>
              <a:t>JU-LEVEL1=Kopje</a:t>
            </a:r>
          </a:p>
          <a:p>
            <a:pPr lvl="1"/>
            <a:r>
              <a:rPr lang="nl-NL" dirty="0"/>
              <a:t>JU-LEVEL2=Tekst</a:t>
            </a:r>
            <a:endParaRPr lang="en-GB" dirty="0"/>
          </a:p>
        </p:txBody>
      </p:sp>
      <p:sp>
        <p:nvSpPr>
          <p:cNvPr id="13" name="09_Heading 10[PHJU] (JU-Free)">
            <a:extLst>
              <a:ext uri="{FF2B5EF4-FFF2-40B4-BE49-F238E27FC236}">
                <a16:creationId xmlns:a16="http://schemas.microsoft.com/office/drawing/2014/main" id="{E60FECD3-29D7-E5CF-9505-1938D20E1482}"/>
              </a:ext>
            </a:extLst>
          </p:cNvPr>
          <p:cNvSpPr>
            <a:spLocks noGrp="1"/>
          </p:cNvSpPr>
          <p:nvPr>
            <p:ph type="body" sz="quarter" idx="25" hasCustomPrompt="1"/>
          </p:nvPr>
        </p:nvSpPr>
        <p:spPr bwMode="gray">
          <a:xfrm>
            <a:off x="8743950" y="2819400"/>
            <a:ext cx="2298700" cy="279400"/>
          </a:xfrm>
        </p:spPr>
        <p:txBody>
          <a:bodyPr/>
          <a:lstStyle>
            <a:lvl1pPr marL="0" indent="0">
              <a:lnSpc>
                <a:spcPct val="100000"/>
              </a:lnSpc>
              <a:spcBef>
                <a:spcPts val="0"/>
              </a:spcBef>
              <a:buNone/>
              <a:defRPr sz="1400" b="1">
                <a:solidFill>
                  <a:schemeClr val="tx1"/>
                </a:solidFill>
                <a:latin typeface="Arial" panose="020B0604020202020204" pitchFamily="34" charset="0"/>
                <a:cs typeface="Arial" panose="020B0604020202020204" pitchFamily="34" charset="0"/>
              </a:defRPr>
            </a:lvl1pPr>
            <a:lvl2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cs typeface="Arial" panose="00000700000000000000" pitchFamily="2" charset="0"/>
              </a:defRPr>
            </a:lvl2pPr>
            <a:lvl3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cs typeface="Arial" panose="00000700000000000000" pitchFamily="2" charset="0"/>
              </a:defRPr>
            </a:lvl3pPr>
            <a:lvl4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cs typeface="Arial" panose="00000700000000000000" pitchFamily="2" charset="0"/>
              </a:defRPr>
            </a:lvl4pPr>
            <a:lvl5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cs typeface="Arial" panose="00000700000000000000" pitchFamily="2" charset="0"/>
              </a:defRPr>
            </a:lvl5pPr>
            <a:lvl6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6pPr>
            <a:lvl7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7pPr>
            <a:lvl8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8pPr>
            <a:lvl9pPr marL="0" marR="0" indent="0" algn="l" fontAlgn="auto">
              <a:lnSpc>
                <a:spcPct val="100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9pPr>
          </a:lstStyle>
          <a:p>
            <a:pPr lvl="0"/>
            <a:r>
              <a:rPr lang="nl-NL" dirty="0"/>
              <a:t>[Maand jaar (jan. 2025)]</a:t>
            </a:r>
            <a:endParaRPr lang="en-GB" dirty="0"/>
          </a:p>
        </p:txBody>
      </p:sp>
      <p:sp>
        <p:nvSpPr>
          <p:cNvPr id="14" name="10_Frame text 11[PHJU] (JU-Free)">
            <a:extLst>
              <a:ext uri="{FF2B5EF4-FFF2-40B4-BE49-F238E27FC236}">
                <a16:creationId xmlns:a16="http://schemas.microsoft.com/office/drawing/2014/main" id="{694ABC8E-A384-3866-727B-B8E8A0EE9F99}"/>
              </a:ext>
            </a:extLst>
          </p:cNvPr>
          <p:cNvSpPr>
            <a:spLocks noGrp="1"/>
          </p:cNvSpPr>
          <p:nvPr>
            <p:ph type="body" sz="quarter" idx="26" hasCustomPrompt="1"/>
          </p:nvPr>
        </p:nvSpPr>
        <p:spPr bwMode="gray">
          <a:xfrm>
            <a:off x="8743950" y="3428999"/>
            <a:ext cx="2298700" cy="2209800"/>
          </a:xfrm>
        </p:spPr>
        <p:txBody>
          <a:bodyPr tIns="100800"/>
          <a:lstStyle>
            <a:lvl1pPr marL="0" indent="0">
              <a:lnSpc>
                <a:spcPct val="112000"/>
              </a:lnSpc>
              <a:spcBef>
                <a:spcPts val="0"/>
              </a:spcBef>
              <a:buNone/>
              <a:defRPr sz="1400" b="1">
                <a:solidFill>
                  <a:schemeClr val="tx1"/>
                </a:solidFill>
                <a:latin typeface="Arial" panose="020B0604020202020204" pitchFamily="34" charset="0"/>
                <a:cs typeface="Arial" panose="020B0604020202020204" pitchFamily="34" charset="0"/>
              </a:defRPr>
            </a:lvl1pPr>
            <a:lvl2pPr marL="0" indent="0">
              <a:lnSpc>
                <a:spcPct val="112000"/>
              </a:lnSpc>
              <a:buNone/>
              <a:defRPr sz="1400">
                <a:solidFill>
                  <a:schemeClr val="tx1"/>
                </a:solidFill>
                <a:latin typeface="Arial" panose="020B0604020202020204" pitchFamily="34" charset="0"/>
                <a:cs typeface="Arial" panose="020B0604020202020204" pitchFamily="34" charset="0"/>
              </a:defRPr>
            </a:lvl2pPr>
            <a:lvl3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3pPr>
            <a:lvl4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4pPr>
            <a:lvl5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5pPr>
            <a:lvl6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6pPr>
            <a:lvl7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7pPr>
            <a:lvl8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8pPr>
            <a:lvl9pPr marL="0" marR="0" indent="0" algn="l" fontAlgn="auto">
              <a:lnSpc>
                <a:spcPct val="112000"/>
              </a:lnSpc>
              <a:spcBef>
                <a:spcPts val="0"/>
              </a:spcBef>
              <a:spcAft>
                <a:spcPts val="0"/>
              </a:spcAft>
              <a:buFontTx/>
              <a:buNone/>
              <a:defRPr kumimoji="0" sz="1400" b="0" i="0" u="none" baseline="0">
                <a:solidFill>
                  <a:schemeClr val="tx1">
                    <a:lumMod val="100000"/>
                  </a:schemeClr>
                </a:solidFill>
                <a:latin typeface="Arial" panose="00000700000000000000" pitchFamily="2" charset="0"/>
              </a:defRPr>
            </a:lvl9pPr>
          </a:lstStyle>
          <a:p>
            <a:pPr lvl="0"/>
            <a:r>
              <a:rPr lang="nl-NL" dirty="0"/>
              <a:t>[Kopje 1e niveau, tekst 2e  niveau]</a:t>
            </a:r>
          </a:p>
          <a:p>
            <a:pPr lvl="0"/>
            <a:r>
              <a:rPr lang="nl-NL" dirty="0"/>
              <a:t>JU-LEVEL1=Kopje</a:t>
            </a:r>
          </a:p>
          <a:p>
            <a:pPr lvl="1"/>
            <a:r>
              <a:rPr lang="nl-NL" dirty="0"/>
              <a:t>JU-LEVEL2=Tekst</a:t>
            </a:r>
          </a:p>
        </p:txBody>
      </p:sp>
    </p:spTree>
    <p:extLst>
      <p:ext uri="{BB962C8B-B14F-4D97-AF65-F5344CB8AC3E}">
        <p14:creationId xmlns:p14="http://schemas.microsoft.com/office/powerpoint/2010/main" val="3886335615"/>
      </p:ext>
    </p:extLst>
  </p:cSld>
  <p:clrMapOvr>
    <a:masterClrMapping/>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el en kaders en iconen (4)]">
    <p:spTree>
      <p:nvGrpSpPr>
        <p:cNvPr id="1" name=""/>
        <p:cNvGrpSpPr/>
        <p:nvPr/>
      </p:nvGrpSpPr>
      <p:grpSpPr>
        <a:xfrm>
          <a:off x="0" y="0"/>
          <a:ext cx="0" cy="0"/>
          <a:chOff x="0" y="0"/>
          <a:chExt cx="0" cy="0"/>
        </a:xfrm>
      </p:grpSpPr>
      <p:sp>
        <p:nvSpPr>
          <p:cNvPr id="24" name="Frame 1">
            <a:extLst>
              <a:ext uri="{FF2B5EF4-FFF2-40B4-BE49-F238E27FC236}">
                <a16:creationId xmlns:a16="http://schemas.microsoft.com/office/drawing/2014/main" id="{76CCDAD3-30C4-DE94-CBF2-24562D200B85}"/>
              </a:ext>
            </a:extLst>
          </p:cNvPr>
          <p:cNvSpPr>
            <a:spLocks noSelect="1"/>
          </p:cNvSpPr>
          <p:nvPr userDrawn="1"/>
        </p:nvSpPr>
        <p:spPr bwMode="gray">
          <a:xfrm>
            <a:off x="730250" y="1906588"/>
            <a:ext cx="10731500" cy="3648075"/>
          </a:xfrm>
          <a:custGeom>
            <a:avLst/>
            <a:gdLst>
              <a:gd name="T0" fmla="*/ 3467 w 6760"/>
              <a:gd name="T1" fmla="*/ 0 h 2298"/>
              <a:gd name="T2" fmla="*/ 5027 w 6760"/>
              <a:gd name="T3" fmla="*/ 0 h 2298"/>
              <a:gd name="T4" fmla="*/ 5027 w 6760"/>
              <a:gd name="T5" fmla="*/ 2298 h 2298"/>
              <a:gd name="T6" fmla="*/ 3467 w 6760"/>
              <a:gd name="T7" fmla="*/ 2298 h 2298"/>
              <a:gd name="T8" fmla="*/ 3467 w 6760"/>
              <a:gd name="T9" fmla="*/ 0 h 2298"/>
              <a:gd name="T10" fmla="*/ 1734 w 6760"/>
              <a:gd name="T11" fmla="*/ 2298 h 2298"/>
              <a:gd name="T12" fmla="*/ 3293 w 6760"/>
              <a:gd name="T13" fmla="*/ 2298 h 2298"/>
              <a:gd name="T14" fmla="*/ 3293 w 6760"/>
              <a:gd name="T15" fmla="*/ 0 h 2298"/>
              <a:gd name="T16" fmla="*/ 1734 w 6760"/>
              <a:gd name="T17" fmla="*/ 0 h 2298"/>
              <a:gd name="T18" fmla="*/ 1734 w 6760"/>
              <a:gd name="T19" fmla="*/ 2298 h 2298"/>
              <a:gd name="T20" fmla="*/ 0 w 6760"/>
              <a:gd name="T21" fmla="*/ 2298 h 2298"/>
              <a:gd name="T22" fmla="*/ 1560 w 6760"/>
              <a:gd name="T23" fmla="*/ 2298 h 2298"/>
              <a:gd name="T24" fmla="*/ 1560 w 6760"/>
              <a:gd name="T25" fmla="*/ 0 h 2298"/>
              <a:gd name="T26" fmla="*/ 0 w 6760"/>
              <a:gd name="T27" fmla="*/ 0 h 2298"/>
              <a:gd name="T28" fmla="*/ 0 w 6760"/>
              <a:gd name="T29" fmla="*/ 2298 h 2298"/>
              <a:gd name="T30" fmla="*/ 5200 w 6760"/>
              <a:gd name="T31" fmla="*/ 0 h 2298"/>
              <a:gd name="T32" fmla="*/ 5200 w 6760"/>
              <a:gd name="T33" fmla="*/ 2298 h 2298"/>
              <a:gd name="T34" fmla="*/ 6760 w 6760"/>
              <a:gd name="T35" fmla="*/ 2298 h 2298"/>
              <a:gd name="T36" fmla="*/ 6760 w 6760"/>
              <a:gd name="T37" fmla="*/ 0 h 2298"/>
              <a:gd name="T38" fmla="*/ 5200 w 6760"/>
              <a:gd name="T39" fmla="*/ 0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60" h="2298">
                <a:moveTo>
                  <a:pt x="3467" y="0"/>
                </a:moveTo>
                <a:lnTo>
                  <a:pt x="5027" y="0"/>
                </a:lnTo>
                <a:lnTo>
                  <a:pt x="5027" y="2298"/>
                </a:lnTo>
                <a:lnTo>
                  <a:pt x="3467" y="2298"/>
                </a:lnTo>
                <a:lnTo>
                  <a:pt x="3467" y="0"/>
                </a:lnTo>
                <a:close/>
                <a:moveTo>
                  <a:pt x="1734" y="2298"/>
                </a:moveTo>
                <a:lnTo>
                  <a:pt x="3293" y="2298"/>
                </a:lnTo>
                <a:lnTo>
                  <a:pt x="3293" y="0"/>
                </a:lnTo>
                <a:lnTo>
                  <a:pt x="1734" y="0"/>
                </a:lnTo>
                <a:lnTo>
                  <a:pt x="1734" y="2298"/>
                </a:lnTo>
                <a:close/>
                <a:moveTo>
                  <a:pt x="0" y="2298"/>
                </a:moveTo>
                <a:lnTo>
                  <a:pt x="1560" y="2298"/>
                </a:lnTo>
                <a:lnTo>
                  <a:pt x="1560" y="0"/>
                </a:lnTo>
                <a:lnTo>
                  <a:pt x="0" y="0"/>
                </a:lnTo>
                <a:lnTo>
                  <a:pt x="0" y="2298"/>
                </a:lnTo>
                <a:close/>
                <a:moveTo>
                  <a:pt x="5200" y="0"/>
                </a:moveTo>
                <a:lnTo>
                  <a:pt x="5200" y="2298"/>
                </a:lnTo>
                <a:lnTo>
                  <a:pt x="6760" y="2298"/>
                </a:lnTo>
                <a:lnTo>
                  <a:pt x="6760" y="0"/>
                </a:lnTo>
                <a:lnTo>
                  <a:pt x="5200" y="0"/>
                </a:lnTo>
                <a:close/>
              </a:path>
            </a:pathLst>
          </a:custGeom>
          <a:solidFill>
            <a:srgbClr val="4E09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dirty="0">
              <a:latin typeface="Arial" panose="020B0604020202020204" pitchFamily="34" charset="0"/>
            </a:endParaRPr>
          </a:p>
        </p:txBody>
      </p:sp>
      <p:sp>
        <p:nvSpPr>
          <p:cNvPr id="2" name="01_Title 2 (JU-Free)"/>
          <p:cNvSpPr>
            <a:spLocks noGrp="1"/>
          </p:cNvSpPr>
          <p:nvPr>
            <p:ph type="title" hasCustomPrompt="1"/>
          </p:nvPr>
        </p:nvSpPr>
        <p:spPr bwMode="gray"/>
        <p:txBody>
          <a:bodyPr/>
          <a:lstStyle/>
          <a:p>
            <a:r>
              <a:rPr lang="nl-NL" dirty="0"/>
              <a:t>[Titel]</a:t>
            </a:r>
          </a:p>
        </p:txBody>
      </p:sp>
      <p:sp>
        <p:nvSpPr>
          <p:cNvPr id="4" name="02_Chapeau [PHJU] 3 (JU-Free)">
            <a:extLst>
              <a:ext uri="{FF2B5EF4-FFF2-40B4-BE49-F238E27FC236}">
                <a16:creationId xmlns:a16="http://schemas.microsoft.com/office/drawing/2014/main" id="{508F13B9-86FA-1434-A8E2-6BD531CE2D6E}"/>
              </a:ext>
            </a:extLst>
          </p:cNvPr>
          <p:cNvSpPr>
            <a:spLocks noGrp="1"/>
          </p:cNvSpPr>
          <p:nvPr>
            <p:ph type="subTitle" sz="quarter" idx="1004" hasCustomPrompt="1"/>
          </p:nvPr>
        </p:nvSpPr>
        <p:spPr>
          <a:xfrm>
            <a:off x="736600" y="673100"/>
            <a:ext cx="10731500" cy="279400"/>
          </a:xfrm>
          <a:custGeom>
            <a:avLst/>
            <a:gdLst>
              <a:gd name="connsiteX0" fmla="*/ 0 w 5359400"/>
              <a:gd name="connsiteY0" fmla="*/ 0 h 279400"/>
              <a:gd name="connsiteX1" fmla="*/ 5359400 w 5359400"/>
              <a:gd name="connsiteY1" fmla="*/ 0 h 279400"/>
              <a:gd name="connsiteX2" fmla="*/ 5359400 w 5359400"/>
              <a:gd name="connsiteY2" fmla="*/ 279400 h 279400"/>
              <a:gd name="connsiteX3" fmla="*/ 0 w 5359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5359400" h="279400">
                <a:moveTo>
                  <a:pt x="0" y="0"/>
                </a:moveTo>
                <a:lnTo>
                  <a:pt x="5359400" y="0"/>
                </a:lnTo>
                <a:lnTo>
                  <a:pt x="5359400" y="279400"/>
                </a:lnTo>
                <a:lnTo>
                  <a:pt x="0" y="279400"/>
                </a:lnTo>
                <a:close/>
              </a:path>
            </a:pathLst>
          </a:custGeom>
          <a:noFill/>
          <a:ln/>
          <a:extLst>
            <a:ext uri="{909E8E84-426E-40DD-AFC4-6F175D3DCCD1}">
              <a14:hiddenFill xmlns:a14="http://schemas.microsoft.com/office/drawing/2010/main">
                <a:solidFill>
                  <a:srgbClr val="FFFFFF"/>
                </a:solidFill>
              </a14:hiddenFill>
            </a:ext>
          </a:extLst>
        </p:spPr>
        <p:txBody>
          <a:bodyPr wrap="square" lIns="0" tIns="0" rIns="0" bIns="0" anchor="t">
            <a:noAutofit/>
          </a:bodyPr>
          <a:lstStyle>
            <a:lvl1pPr marL="0" indent="0" algn="l">
              <a:lnSpc>
                <a:spcPct val="100000"/>
              </a:lnSpc>
              <a:spcBef>
                <a:spcPts val="0"/>
              </a:spcBef>
              <a:buFontTx/>
              <a:buNone/>
              <a:defRPr sz="1800" b="1">
                <a:solidFill>
                  <a:srgbClr val="FF7753"/>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marL="0" lvl="0" indent="0" algn="l" defTabSz="914400" rtl="0" eaLnBrk="1" latinLnBrk="0" hangingPunct="1">
              <a:lnSpc>
                <a:spcPct val="100000"/>
              </a:lnSpc>
              <a:spcBef>
                <a:spcPts val="0"/>
              </a:spcBef>
              <a:buFont typeface="Arial" panose="020B0604020202020204" pitchFamily="34" charset="0"/>
              <a:buNone/>
            </a:pPr>
            <a:r>
              <a:rPr lang="nl-NL" dirty="0"/>
              <a:t>[Kopregel]</a:t>
            </a:r>
          </a:p>
        </p:txBody>
      </p:sp>
      <p:sp>
        <p:nvSpPr>
          <p:cNvPr id="25" name="03_Frame 4 (JU-Free)">
            <a:extLst>
              <a:ext uri="{FF2B5EF4-FFF2-40B4-BE49-F238E27FC236}">
                <a16:creationId xmlns:a16="http://schemas.microsoft.com/office/drawing/2014/main" id="{B3590BC0-C93D-F435-416F-D3D5464A0BB7}"/>
              </a:ext>
            </a:extLst>
          </p:cNvPr>
          <p:cNvSpPr>
            <a:spLocks noGrp="1"/>
          </p:cNvSpPr>
          <p:nvPr userDrawn="1">
            <p:ph type="body" idx="1000" hasCustomPrompt="1"/>
          </p:nvPr>
        </p:nvSpPr>
        <p:spPr bwMode="gray">
          <a:xfrm>
            <a:off x="1536700" y="2379663"/>
            <a:ext cx="863600" cy="777875"/>
          </a:xfrm>
          <a:custGeom>
            <a:avLst/>
            <a:gdLst>
              <a:gd name="T0" fmla="*/ 1 w 2721"/>
              <a:gd name="T1" fmla="*/ 1809 h 2449"/>
              <a:gd name="T2" fmla="*/ 0 w 2721"/>
              <a:gd name="T3" fmla="*/ 2449 h 2449"/>
              <a:gd name="T4" fmla="*/ 1229 w 2721"/>
              <a:gd name="T5" fmla="*/ 2449 h 2449"/>
              <a:gd name="T6" fmla="*/ 1224 w 2721"/>
              <a:gd name="T7" fmla="*/ 1771 h 2449"/>
              <a:gd name="T8" fmla="*/ 1 w 2721"/>
              <a:gd name="T9" fmla="*/ 1809 h 2449"/>
              <a:gd name="T10" fmla="*/ 955 w 2721"/>
              <a:gd name="T11" fmla="*/ 2175 h 2449"/>
              <a:gd name="T12" fmla="*/ 274 w 2721"/>
              <a:gd name="T13" fmla="*/ 2175 h 2449"/>
              <a:gd name="T14" fmla="*/ 274 w 2721"/>
              <a:gd name="T15" fmla="*/ 1794 h 2449"/>
              <a:gd name="T16" fmla="*/ 617 w 2721"/>
              <a:gd name="T17" fmla="*/ 1494 h 2449"/>
              <a:gd name="T18" fmla="*/ 955 w 2721"/>
              <a:gd name="T19" fmla="*/ 1804 h 2449"/>
              <a:gd name="T20" fmla="*/ 955 w 2721"/>
              <a:gd name="T21" fmla="*/ 2175 h 2449"/>
              <a:gd name="T22" fmla="*/ 2721 w 2721"/>
              <a:gd name="T23" fmla="*/ 1780 h 2449"/>
              <a:gd name="T24" fmla="*/ 1498 w 2721"/>
              <a:gd name="T25" fmla="*/ 1799 h 2449"/>
              <a:gd name="T26" fmla="*/ 1498 w 2721"/>
              <a:gd name="T27" fmla="*/ 2449 h 2449"/>
              <a:gd name="T28" fmla="*/ 2721 w 2721"/>
              <a:gd name="T29" fmla="*/ 2449 h 2449"/>
              <a:gd name="T30" fmla="*/ 2721 w 2721"/>
              <a:gd name="T31" fmla="*/ 1780 h 2449"/>
              <a:gd name="T32" fmla="*/ 2452 w 2721"/>
              <a:gd name="T33" fmla="*/ 2175 h 2449"/>
              <a:gd name="T34" fmla="*/ 1772 w 2721"/>
              <a:gd name="T35" fmla="*/ 2175 h 2449"/>
              <a:gd name="T36" fmla="*/ 1772 w 2721"/>
              <a:gd name="T37" fmla="*/ 1790 h 2449"/>
              <a:gd name="T38" fmla="*/ 2110 w 2721"/>
              <a:gd name="T39" fmla="*/ 1495 h 2449"/>
              <a:gd name="T40" fmla="*/ 2452 w 2721"/>
              <a:gd name="T41" fmla="*/ 1818 h 2449"/>
              <a:gd name="T42" fmla="*/ 2452 w 2721"/>
              <a:gd name="T43" fmla="*/ 2175 h 2449"/>
              <a:gd name="T44" fmla="*/ 2111 w 2721"/>
              <a:gd name="T45" fmla="*/ 1089 h 2449"/>
              <a:gd name="T46" fmla="*/ 2655 w 2721"/>
              <a:gd name="T47" fmla="*/ 544 h 2449"/>
              <a:gd name="T48" fmla="*/ 2111 w 2721"/>
              <a:gd name="T49" fmla="*/ 0 h 2449"/>
              <a:gd name="T50" fmla="*/ 1566 w 2721"/>
              <a:gd name="T51" fmla="*/ 544 h 2449"/>
              <a:gd name="T52" fmla="*/ 2111 w 2721"/>
              <a:gd name="T53" fmla="*/ 1089 h 2449"/>
              <a:gd name="T54" fmla="*/ 2110 w 2721"/>
              <a:gd name="T55" fmla="*/ 272 h 2449"/>
              <a:gd name="T56" fmla="*/ 2382 w 2721"/>
              <a:gd name="T57" fmla="*/ 544 h 2449"/>
              <a:gd name="T58" fmla="*/ 2110 w 2721"/>
              <a:gd name="T59" fmla="*/ 816 h 2449"/>
              <a:gd name="T60" fmla="*/ 1839 w 2721"/>
              <a:gd name="T61" fmla="*/ 544 h 2449"/>
              <a:gd name="T62" fmla="*/ 2110 w 2721"/>
              <a:gd name="T63" fmla="*/ 272 h 2449"/>
              <a:gd name="T64" fmla="*/ 614 w 2721"/>
              <a:gd name="T65" fmla="*/ 1088 h 2449"/>
              <a:gd name="T66" fmla="*/ 1159 w 2721"/>
              <a:gd name="T67" fmla="*/ 544 h 2449"/>
              <a:gd name="T68" fmla="*/ 614 w 2721"/>
              <a:gd name="T69" fmla="*/ 0 h 2449"/>
              <a:gd name="T70" fmla="*/ 70 w 2721"/>
              <a:gd name="T71" fmla="*/ 544 h 2449"/>
              <a:gd name="T72" fmla="*/ 614 w 2721"/>
              <a:gd name="T73" fmla="*/ 1088 h 2449"/>
              <a:gd name="T74" fmla="*/ 614 w 2721"/>
              <a:gd name="T75" fmla="*/ 272 h 2449"/>
              <a:gd name="T76" fmla="*/ 886 w 2721"/>
              <a:gd name="T77" fmla="*/ 544 h 2449"/>
              <a:gd name="T78" fmla="*/ 614 w 2721"/>
              <a:gd name="T79" fmla="*/ 816 h 2449"/>
              <a:gd name="T80" fmla="*/ 342 w 2721"/>
              <a:gd name="T81" fmla="*/ 544 h 2449"/>
              <a:gd name="T82" fmla="*/ 614 w 2721"/>
              <a:gd name="T83" fmla="*/ 272 h 2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721" h="2449">
                <a:moveTo>
                  <a:pt x="1" y="1809"/>
                </a:moveTo>
                <a:cubicBezTo>
                  <a:pt x="0" y="2449"/>
                  <a:pt x="0" y="2449"/>
                  <a:pt x="0" y="2449"/>
                </a:cubicBezTo>
                <a:cubicBezTo>
                  <a:pt x="1229" y="2449"/>
                  <a:pt x="1229" y="2449"/>
                  <a:pt x="1229" y="2449"/>
                </a:cubicBezTo>
                <a:cubicBezTo>
                  <a:pt x="1224" y="1771"/>
                  <a:pt x="1224" y="1771"/>
                  <a:pt x="1224" y="1771"/>
                </a:cubicBezTo>
                <a:cubicBezTo>
                  <a:pt x="1121" y="1025"/>
                  <a:pt x="58" y="1058"/>
                  <a:pt x="1" y="1809"/>
                </a:cubicBezTo>
                <a:close/>
                <a:moveTo>
                  <a:pt x="955" y="2175"/>
                </a:moveTo>
                <a:cubicBezTo>
                  <a:pt x="274" y="2175"/>
                  <a:pt x="274" y="2175"/>
                  <a:pt x="274" y="2175"/>
                </a:cubicBezTo>
                <a:cubicBezTo>
                  <a:pt x="274" y="1794"/>
                  <a:pt x="274" y="1794"/>
                  <a:pt x="274" y="1794"/>
                </a:cubicBezTo>
                <a:cubicBezTo>
                  <a:pt x="274" y="1635"/>
                  <a:pt x="465" y="1493"/>
                  <a:pt x="617" y="1494"/>
                </a:cubicBezTo>
                <a:cubicBezTo>
                  <a:pt x="773" y="1496"/>
                  <a:pt x="955" y="1641"/>
                  <a:pt x="955" y="1804"/>
                </a:cubicBezTo>
                <a:lnTo>
                  <a:pt x="955" y="2175"/>
                </a:lnTo>
                <a:close/>
                <a:moveTo>
                  <a:pt x="2721" y="1780"/>
                </a:moveTo>
                <a:cubicBezTo>
                  <a:pt x="2632" y="1033"/>
                  <a:pt x="1565" y="1050"/>
                  <a:pt x="1498" y="1799"/>
                </a:cubicBezTo>
                <a:cubicBezTo>
                  <a:pt x="1498" y="2449"/>
                  <a:pt x="1498" y="2449"/>
                  <a:pt x="1498" y="2449"/>
                </a:cubicBezTo>
                <a:cubicBezTo>
                  <a:pt x="2721" y="2449"/>
                  <a:pt x="2721" y="2449"/>
                  <a:pt x="2721" y="2449"/>
                </a:cubicBezTo>
                <a:lnTo>
                  <a:pt x="2721" y="1780"/>
                </a:lnTo>
                <a:close/>
                <a:moveTo>
                  <a:pt x="2452" y="2175"/>
                </a:moveTo>
                <a:cubicBezTo>
                  <a:pt x="1772" y="2175"/>
                  <a:pt x="1772" y="2175"/>
                  <a:pt x="1772" y="2175"/>
                </a:cubicBezTo>
                <a:cubicBezTo>
                  <a:pt x="1772" y="1790"/>
                  <a:pt x="1772" y="1790"/>
                  <a:pt x="1772" y="1790"/>
                </a:cubicBezTo>
                <a:cubicBezTo>
                  <a:pt x="1788" y="1629"/>
                  <a:pt x="1950" y="1495"/>
                  <a:pt x="2110" y="1495"/>
                </a:cubicBezTo>
                <a:cubicBezTo>
                  <a:pt x="2278" y="1495"/>
                  <a:pt x="2452" y="1644"/>
                  <a:pt x="2452" y="1818"/>
                </a:cubicBezTo>
                <a:lnTo>
                  <a:pt x="2452" y="2175"/>
                </a:lnTo>
                <a:close/>
                <a:moveTo>
                  <a:pt x="2111" y="1089"/>
                </a:moveTo>
                <a:cubicBezTo>
                  <a:pt x="2411" y="1089"/>
                  <a:pt x="2655" y="845"/>
                  <a:pt x="2655" y="544"/>
                </a:cubicBezTo>
                <a:cubicBezTo>
                  <a:pt x="2655" y="244"/>
                  <a:pt x="2411" y="0"/>
                  <a:pt x="2111" y="0"/>
                </a:cubicBezTo>
                <a:cubicBezTo>
                  <a:pt x="1810" y="0"/>
                  <a:pt x="1566" y="244"/>
                  <a:pt x="1566" y="544"/>
                </a:cubicBezTo>
                <a:cubicBezTo>
                  <a:pt x="1566" y="845"/>
                  <a:pt x="1810" y="1089"/>
                  <a:pt x="2111" y="1089"/>
                </a:cubicBezTo>
                <a:close/>
                <a:moveTo>
                  <a:pt x="2110" y="272"/>
                </a:moveTo>
                <a:cubicBezTo>
                  <a:pt x="2261" y="272"/>
                  <a:pt x="2382" y="394"/>
                  <a:pt x="2382" y="544"/>
                </a:cubicBezTo>
                <a:cubicBezTo>
                  <a:pt x="2382" y="694"/>
                  <a:pt x="2261" y="816"/>
                  <a:pt x="2110" y="816"/>
                </a:cubicBezTo>
                <a:cubicBezTo>
                  <a:pt x="1960" y="816"/>
                  <a:pt x="1839" y="694"/>
                  <a:pt x="1839" y="544"/>
                </a:cubicBezTo>
                <a:cubicBezTo>
                  <a:pt x="1839" y="394"/>
                  <a:pt x="1960" y="272"/>
                  <a:pt x="2110" y="272"/>
                </a:cubicBezTo>
                <a:close/>
                <a:moveTo>
                  <a:pt x="614" y="1088"/>
                </a:moveTo>
                <a:cubicBezTo>
                  <a:pt x="915" y="1088"/>
                  <a:pt x="1159" y="845"/>
                  <a:pt x="1159" y="544"/>
                </a:cubicBezTo>
                <a:cubicBezTo>
                  <a:pt x="1159" y="244"/>
                  <a:pt x="915" y="0"/>
                  <a:pt x="614" y="0"/>
                </a:cubicBezTo>
                <a:cubicBezTo>
                  <a:pt x="314" y="0"/>
                  <a:pt x="70" y="244"/>
                  <a:pt x="70" y="544"/>
                </a:cubicBezTo>
                <a:cubicBezTo>
                  <a:pt x="70" y="845"/>
                  <a:pt x="314" y="1088"/>
                  <a:pt x="614" y="1088"/>
                </a:cubicBezTo>
                <a:close/>
                <a:moveTo>
                  <a:pt x="614" y="272"/>
                </a:moveTo>
                <a:cubicBezTo>
                  <a:pt x="764" y="272"/>
                  <a:pt x="886" y="394"/>
                  <a:pt x="886" y="544"/>
                </a:cubicBezTo>
                <a:cubicBezTo>
                  <a:pt x="886" y="694"/>
                  <a:pt x="764" y="816"/>
                  <a:pt x="614" y="816"/>
                </a:cubicBezTo>
                <a:cubicBezTo>
                  <a:pt x="464" y="816"/>
                  <a:pt x="342" y="694"/>
                  <a:pt x="342" y="544"/>
                </a:cubicBezTo>
                <a:cubicBezTo>
                  <a:pt x="342" y="394"/>
                  <a:pt x="464" y="272"/>
                  <a:pt x="614" y="272"/>
                </a:cubicBezTo>
                <a:close/>
              </a:path>
            </a:pathLst>
          </a:custGeom>
          <a:solidFill>
            <a:srgbClr val="FFFFFF"/>
          </a:solidFill>
          <a:ln w="0" cap="flat" cmpd="sng" algn="ctr">
            <a:solidFill>
              <a:srgbClr val="FFFFFF">
                <a:alpha val="0"/>
              </a:srgbClr>
            </a:solidFill>
            <a:prstDash val="solid"/>
            <a:round/>
            <a:headEnd type="none" w="med" len="med"/>
            <a:tailEnd type="none" w="med" len="med"/>
          </a:ln>
        </p:spPr>
        <p:txBody>
          <a:bodyPr vert="horz" wrap="square" lIns="0" tIns="0" rIns="0" bIns="0" numCol="1" anchor="t" anchorCtr="0" compatLnSpc="1">
            <a:prstTxWarp prst="textNoShape">
              <a:avLst/>
            </a:prstTxWarp>
          </a:bodyPr>
          <a:lstStyle>
            <a:lvl1pPr marL="0" indent="0" algn="l" defTabSz="914400" rtl="0" eaLnBrk="1" latinLnBrk="0" hangingPunct="1">
              <a:lnSpc>
                <a:spcPct val="120000"/>
              </a:lnSpc>
              <a:spcBef>
                <a:spcPts val="2000"/>
              </a:spcBef>
              <a:buFontTx/>
              <a:buNone/>
              <a:defRPr sz="330">
                <a:latin typeface="Arial" panose="020B0604020202020204" pitchFamily="34" charset="0"/>
              </a:defRPr>
            </a:lvl1pPr>
          </a:lstStyle>
          <a:p>
            <a:r>
              <a:rPr lang="nl-NL"/>
              <a:t> </a:t>
            </a:r>
            <a:endParaRPr lang="nl-NL" dirty="0"/>
          </a:p>
        </p:txBody>
      </p:sp>
      <p:sp>
        <p:nvSpPr>
          <p:cNvPr id="26" name="04_Frame 5 (JU-Free)">
            <a:extLst>
              <a:ext uri="{FF2B5EF4-FFF2-40B4-BE49-F238E27FC236}">
                <a16:creationId xmlns:a16="http://schemas.microsoft.com/office/drawing/2014/main" id="{61C8FAE5-C998-8A4B-0F42-AA16714F2AA5}"/>
              </a:ext>
            </a:extLst>
          </p:cNvPr>
          <p:cNvSpPr>
            <a:spLocks noGrp="1"/>
          </p:cNvSpPr>
          <p:nvPr userDrawn="1">
            <p:ph type="body" idx="1001" hasCustomPrompt="1"/>
          </p:nvPr>
        </p:nvSpPr>
        <p:spPr bwMode="gray">
          <a:xfrm>
            <a:off x="4267200" y="2306638"/>
            <a:ext cx="908050" cy="923925"/>
          </a:xfrm>
          <a:custGeom>
            <a:avLst/>
            <a:gdLst>
              <a:gd name="T0" fmla="*/ 2490 w 2857"/>
              <a:gd name="T1" fmla="*/ 630 h 2913"/>
              <a:gd name="T2" fmla="*/ 764 w 2857"/>
              <a:gd name="T3" fmla="*/ 794 h 2913"/>
              <a:gd name="T4" fmla="*/ 343 w 2857"/>
              <a:gd name="T5" fmla="*/ 2260 h 2913"/>
              <a:gd name="T6" fmla="*/ 2086 w 2857"/>
              <a:gd name="T7" fmla="*/ 2118 h 2913"/>
              <a:gd name="T8" fmla="*/ 2490 w 2857"/>
              <a:gd name="T9" fmla="*/ 630 h 2913"/>
              <a:gd name="T10" fmla="*/ 1176 w 2857"/>
              <a:gd name="T11" fmla="*/ 2455 h 2913"/>
              <a:gd name="T12" fmla="*/ 426 w 2857"/>
              <a:gd name="T13" fmla="*/ 1706 h 2913"/>
              <a:gd name="T14" fmla="*/ 1176 w 2857"/>
              <a:gd name="T15" fmla="*/ 957 h 2913"/>
              <a:gd name="T16" fmla="*/ 1925 w 2857"/>
              <a:gd name="T17" fmla="*/ 1706 h 2913"/>
              <a:gd name="T18" fmla="*/ 1176 w 2857"/>
              <a:gd name="T19" fmla="*/ 2455 h 2913"/>
              <a:gd name="T20" fmla="*/ 2269 w 2857"/>
              <a:gd name="T21" fmla="*/ 1665 h 2913"/>
              <a:gd name="T22" fmla="*/ 2176 w 2857"/>
              <a:gd name="T23" fmla="*/ 1761 h 2913"/>
              <a:gd name="T24" fmla="*/ 2119 w 2857"/>
              <a:gd name="T25" fmla="*/ 1377 h 2913"/>
              <a:gd name="T26" fmla="*/ 1117 w 2857"/>
              <a:gd name="T27" fmla="*/ 707 h 2913"/>
              <a:gd name="T28" fmla="*/ 2112 w 2857"/>
              <a:gd name="T29" fmla="*/ 600 h 2913"/>
              <a:gd name="T30" fmla="*/ 2269 w 2857"/>
              <a:gd name="T31" fmla="*/ 1665 h 2913"/>
              <a:gd name="T32" fmla="*/ 1340 w 2857"/>
              <a:gd name="T33" fmla="*/ 2203 h 2913"/>
              <a:gd name="T34" fmla="*/ 1299 w 2857"/>
              <a:gd name="T35" fmla="*/ 2210 h 2913"/>
              <a:gd name="T36" fmla="*/ 1299 w 2857"/>
              <a:gd name="T37" fmla="*/ 2330 h 2913"/>
              <a:gd name="T38" fmla="*/ 1052 w 2857"/>
              <a:gd name="T39" fmla="*/ 2330 h 2913"/>
              <a:gd name="T40" fmla="*/ 1052 w 2857"/>
              <a:gd name="T41" fmla="*/ 2210 h 2913"/>
              <a:gd name="T42" fmla="*/ 1046 w 2857"/>
              <a:gd name="T43" fmla="*/ 2204 h 2913"/>
              <a:gd name="T44" fmla="*/ 801 w 2857"/>
              <a:gd name="T45" fmla="*/ 2204 h 2913"/>
              <a:gd name="T46" fmla="*/ 801 w 2857"/>
              <a:gd name="T47" fmla="*/ 1956 h 2913"/>
              <a:gd name="T48" fmla="*/ 1310 w 2857"/>
              <a:gd name="T49" fmla="*/ 1956 h 2913"/>
              <a:gd name="T50" fmla="*/ 1334 w 2857"/>
              <a:gd name="T51" fmla="*/ 1945 h 2913"/>
              <a:gd name="T52" fmla="*/ 1302 w 2857"/>
              <a:gd name="T53" fmla="*/ 1831 h 2913"/>
              <a:gd name="T54" fmla="*/ 826 w 2857"/>
              <a:gd name="T55" fmla="*/ 1738 h 2913"/>
              <a:gd name="T56" fmla="*/ 1052 w 2857"/>
              <a:gd name="T57" fmla="*/ 1206 h 2913"/>
              <a:gd name="T58" fmla="*/ 1052 w 2857"/>
              <a:gd name="T59" fmla="*/ 1080 h 2913"/>
              <a:gd name="T60" fmla="*/ 1299 w 2857"/>
              <a:gd name="T61" fmla="*/ 1080 h 2913"/>
              <a:gd name="T62" fmla="*/ 1299 w 2857"/>
              <a:gd name="T63" fmla="*/ 1206 h 2913"/>
              <a:gd name="T64" fmla="*/ 1551 w 2857"/>
              <a:gd name="T65" fmla="*/ 1206 h 2913"/>
              <a:gd name="T66" fmla="*/ 1551 w 2857"/>
              <a:gd name="T67" fmla="*/ 1458 h 2913"/>
              <a:gd name="T68" fmla="*/ 1033 w 2857"/>
              <a:gd name="T69" fmla="*/ 1458 h 2913"/>
              <a:gd name="T70" fmla="*/ 998 w 2857"/>
              <a:gd name="T71" fmla="*/ 1484 h 2913"/>
              <a:gd name="T72" fmla="*/ 1045 w 2857"/>
              <a:gd name="T73" fmla="*/ 1579 h 2913"/>
              <a:gd name="T74" fmla="*/ 1499 w 2857"/>
              <a:gd name="T75" fmla="*/ 1651 h 2913"/>
              <a:gd name="T76" fmla="*/ 1340 w 2857"/>
              <a:gd name="T77" fmla="*/ 2203 h 2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857" h="2913">
                <a:moveTo>
                  <a:pt x="2490" y="630"/>
                </a:moveTo>
                <a:cubicBezTo>
                  <a:pt x="2039" y="0"/>
                  <a:pt x="1083" y="94"/>
                  <a:pt x="764" y="794"/>
                </a:cubicBezTo>
                <a:cubicBezTo>
                  <a:pt x="207" y="1046"/>
                  <a:pt x="0" y="1746"/>
                  <a:pt x="343" y="2260"/>
                </a:cubicBezTo>
                <a:cubicBezTo>
                  <a:pt x="779" y="2913"/>
                  <a:pt x="1767" y="2829"/>
                  <a:pt x="2086" y="2118"/>
                </a:cubicBezTo>
                <a:cubicBezTo>
                  <a:pt x="2655" y="1864"/>
                  <a:pt x="2857" y="1142"/>
                  <a:pt x="2490" y="630"/>
                </a:cubicBezTo>
                <a:close/>
                <a:moveTo>
                  <a:pt x="1176" y="2455"/>
                </a:moveTo>
                <a:cubicBezTo>
                  <a:pt x="762" y="2455"/>
                  <a:pt x="426" y="2120"/>
                  <a:pt x="426" y="1706"/>
                </a:cubicBezTo>
                <a:cubicBezTo>
                  <a:pt x="426" y="1292"/>
                  <a:pt x="762" y="957"/>
                  <a:pt x="1176" y="957"/>
                </a:cubicBezTo>
                <a:cubicBezTo>
                  <a:pt x="1589" y="957"/>
                  <a:pt x="1925" y="1292"/>
                  <a:pt x="1925" y="1706"/>
                </a:cubicBezTo>
                <a:cubicBezTo>
                  <a:pt x="1925" y="2120"/>
                  <a:pt x="1589" y="2455"/>
                  <a:pt x="1176" y="2455"/>
                </a:cubicBezTo>
                <a:close/>
                <a:moveTo>
                  <a:pt x="2269" y="1665"/>
                </a:moveTo>
                <a:cubicBezTo>
                  <a:pt x="2243" y="1699"/>
                  <a:pt x="2210" y="1737"/>
                  <a:pt x="2176" y="1761"/>
                </a:cubicBezTo>
                <a:cubicBezTo>
                  <a:pt x="2179" y="1631"/>
                  <a:pt x="2162" y="1500"/>
                  <a:pt x="2119" y="1377"/>
                </a:cubicBezTo>
                <a:cubicBezTo>
                  <a:pt x="1975" y="961"/>
                  <a:pt x="1560" y="680"/>
                  <a:pt x="1117" y="707"/>
                </a:cubicBezTo>
                <a:cubicBezTo>
                  <a:pt x="1368" y="419"/>
                  <a:pt x="1803" y="379"/>
                  <a:pt x="2112" y="600"/>
                </a:cubicBezTo>
                <a:cubicBezTo>
                  <a:pt x="2456" y="845"/>
                  <a:pt x="2527" y="1330"/>
                  <a:pt x="2269" y="1665"/>
                </a:cubicBezTo>
                <a:close/>
                <a:moveTo>
                  <a:pt x="1340" y="2203"/>
                </a:moveTo>
                <a:cubicBezTo>
                  <a:pt x="1326" y="2205"/>
                  <a:pt x="1309" y="2199"/>
                  <a:pt x="1299" y="2210"/>
                </a:cubicBezTo>
                <a:cubicBezTo>
                  <a:pt x="1299" y="2330"/>
                  <a:pt x="1299" y="2330"/>
                  <a:pt x="1299" y="2330"/>
                </a:cubicBezTo>
                <a:cubicBezTo>
                  <a:pt x="1052" y="2330"/>
                  <a:pt x="1052" y="2330"/>
                  <a:pt x="1052" y="2330"/>
                </a:cubicBezTo>
                <a:cubicBezTo>
                  <a:pt x="1052" y="2210"/>
                  <a:pt x="1052" y="2210"/>
                  <a:pt x="1052" y="2210"/>
                </a:cubicBezTo>
                <a:cubicBezTo>
                  <a:pt x="1046" y="2204"/>
                  <a:pt x="1046" y="2204"/>
                  <a:pt x="1046" y="2204"/>
                </a:cubicBezTo>
                <a:cubicBezTo>
                  <a:pt x="801" y="2204"/>
                  <a:pt x="801" y="2204"/>
                  <a:pt x="801" y="2204"/>
                </a:cubicBezTo>
                <a:cubicBezTo>
                  <a:pt x="801" y="1956"/>
                  <a:pt x="801" y="1956"/>
                  <a:pt x="801" y="1956"/>
                </a:cubicBezTo>
                <a:cubicBezTo>
                  <a:pt x="1310" y="1956"/>
                  <a:pt x="1310" y="1956"/>
                  <a:pt x="1310" y="1956"/>
                </a:cubicBezTo>
                <a:cubicBezTo>
                  <a:pt x="1312" y="1956"/>
                  <a:pt x="1331" y="1948"/>
                  <a:pt x="1334" y="1945"/>
                </a:cubicBezTo>
                <a:cubicBezTo>
                  <a:pt x="1387" y="1911"/>
                  <a:pt x="1365" y="1836"/>
                  <a:pt x="1302" y="1831"/>
                </a:cubicBezTo>
                <a:cubicBezTo>
                  <a:pt x="1135" y="1815"/>
                  <a:pt x="961" y="1877"/>
                  <a:pt x="826" y="1738"/>
                </a:cubicBezTo>
                <a:cubicBezTo>
                  <a:pt x="634" y="1538"/>
                  <a:pt x="777" y="1204"/>
                  <a:pt x="1052" y="1206"/>
                </a:cubicBezTo>
                <a:cubicBezTo>
                  <a:pt x="1052" y="1080"/>
                  <a:pt x="1052" y="1080"/>
                  <a:pt x="1052" y="1080"/>
                </a:cubicBezTo>
                <a:cubicBezTo>
                  <a:pt x="1299" y="1080"/>
                  <a:pt x="1299" y="1080"/>
                  <a:pt x="1299" y="1080"/>
                </a:cubicBezTo>
                <a:cubicBezTo>
                  <a:pt x="1299" y="1206"/>
                  <a:pt x="1299" y="1206"/>
                  <a:pt x="1299" y="1206"/>
                </a:cubicBezTo>
                <a:cubicBezTo>
                  <a:pt x="1551" y="1206"/>
                  <a:pt x="1551" y="1206"/>
                  <a:pt x="1551" y="1206"/>
                </a:cubicBezTo>
                <a:cubicBezTo>
                  <a:pt x="1551" y="1458"/>
                  <a:pt x="1551" y="1458"/>
                  <a:pt x="1551" y="1458"/>
                </a:cubicBezTo>
                <a:cubicBezTo>
                  <a:pt x="1033" y="1458"/>
                  <a:pt x="1033" y="1458"/>
                  <a:pt x="1033" y="1458"/>
                </a:cubicBezTo>
                <a:cubicBezTo>
                  <a:pt x="1027" y="1458"/>
                  <a:pt x="1002" y="1477"/>
                  <a:pt x="998" y="1484"/>
                </a:cubicBezTo>
                <a:cubicBezTo>
                  <a:pt x="973" y="1524"/>
                  <a:pt x="999" y="1575"/>
                  <a:pt x="1045" y="1579"/>
                </a:cubicBezTo>
                <a:cubicBezTo>
                  <a:pt x="1202" y="1594"/>
                  <a:pt x="1364" y="1539"/>
                  <a:pt x="1499" y="1651"/>
                </a:cubicBezTo>
                <a:cubicBezTo>
                  <a:pt x="1709" y="1825"/>
                  <a:pt x="1612" y="2168"/>
                  <a:pt x="1340" y="2203"/>
                </a:cubicBezTo>
                <a:close/>
              </a:path>
            </a:pathLst>
          </a:custGeom>
          <a:solidFill>
            <a:srgbClr val="FFFFFF"/>
          </a:solidFill>
          <a:ln w="0" cap="flat" cmpd="sng" algn="ctr">
            <a:solidFill>
              <a:srgbClr val="FFFFFF">
                <a:alpha val="0"/>
              </a:srgbClr>
            </a:solidFill>
            <a:prstDash val="solid"/>
            <a:round/>
            <a:headEnd type="none" w="med" len="med"/>
            <a:tailEnd type="none" w="med" len="med"/>
          </a:ln>
        </p:spPr>
        <p:txBody>
          <a:bodyPr vert="horz" wrap="square" lIns="0" tIns="0" rIns="0" bIns="0" numCol="1" anchor="t" anchorCtr="0" compatLnSpc="1">
            <a:prstTxWarp prst="textNoShape">
              <a:avLst/>
            </a:prstTxWarp>
          </a:bodyPr>
          <a:lstStyle>
            <a:lvl1pPr marL="0" indent="0" algn="l" defTabSz="914400" rtl="0" eaLnBrk="1" latinLnBrk="0" hangingPunct="1">
              <a:lnSpc>
                <a:spcPct val="120000"/>
              </a:lnSpc>
              <a:spcBef>
                <a:spcPts val="2000"/>
              </a:spcBef>
              <a:buFontTx/>
              <a:buNone/>
              <a:defRPr sz="330">
                <a:latin typeface="Arial" panose="020B0604020202020204" pitchFamily="34" charset="0"/>
              </a:defRPr>
            </a:lvl1pPr>
          </a:lstStyle>
          <a:p>
            <a:r>
              <a:rPr lang="nl-NL"/>
              <a:t> </a:t>
            </a:r>
            <a:endParaRPr lang="nl-NL" dirty="0"/>
          </a:p>
        </p:txBody>
      </p:sp>
      <p:sp>
        <p:nvSpPr>
          <p:cNvPr id="27" name="05_Frame 6 (JU-Free)">
            <a:extLst>
              <a:ext uri="{FF2B5EF4-FFF2-40B4-BE49-F238E27FC236}">
                <a16:creationId xmlns:a16="http://schemas.microsoft.com/office/drawing/2014/main" id="{AAD9EA4E-0577-1C03-E84B-D11BE24B3A3A}"/>
              </a:ext>
            </a:extLst>
          </p:cNvPr>
          <p:cNvSpPr>
            <a:spLocks noGrp="1"/>
          </p:cNvSpPr>
          <p:nvPr userDrawn="1">
            <p:ph type="body" idx="1002" hasCustomPrompt="1"/>
          </p:nvPr>
        </p:nvSpPr>
        <p:spPr bwMode="gray">
          <a:xfrm>
            <a:off x="7078663" y="2390775"/>
            <a:ext cx="785813" cy="755650"/>
          </a:xfrm>
          <a:custGeom>
            <a:avLst/>
            <a:gdLst>
              <a:gd name="T0" fmla="*/ 54 w 495"/>
              <a:gd name="T1" fmla="*/ 422 h 476"/>
              <a:gd name="T2" fmla="*/ 476 w 495"/>
              <a:gd name="T3" fmla="*/ 422 h 476"/>
              <a:gd name="T4" fmla="*/ 476 w 495"/>
              <a:gd name="T5" fmla="*/ 476 h 476"/>
              <a:gd name="T6" fmla="*/ 0 w 495"/>
              <a:gd name="T7" fmla="*/ 476 h 476"/>
              <a:gd name="T8" fmla="*/ 0 w 495"/>
              <a:gd name="T9" fmla="*/ 0 h 476"/>
              <a:gd name="T10" fmla="*/ 54 w 495"/>
              <a:gd name="T11" fmla="*/ 0 h 476"/>
              <a:gd name="T12" fmla="*/ 54 w 495"/>
              <a:gd name="T13" fmla="*/ 422 h 476"/>
              <a:gd name="T14" fmla="*/ 265 w 495"/>
              <a:gd name="T15" fmla="*/ 198 h 476"/>
              <a:gd name="T16" fmla="*/ 344 w 495"/>
              <a:gd name="T17" fmla="*/ 276 h 476"/>
              <a:gd name="T18" fmla="*/ 495 w 495"/>
              <a:gd name="T19" fmla="*/ 125 h 476"/>
              <a:gd name="T20" fmla="*/ 457 w 495"/>
              <a:gd name="T21" fmla="*/ 87 h 476"/>
              <a:gd name="T22" fmla="*/ 344 w 495"/>
              <a:gd name="T23" fmla="*/ 201 h 476"/>
              <a:gd name="T24" fmla="*/ 264 w 495"/>
              <a:gd name="T25" fmla="*/ 122 h 476"/>
              <a:gd name="T26" fmla="*/ 114 w 495"/>
              <a:gd name="T27" fmla="*/ 272 h 476"/>
              <a:gd name="T28" fmla="*/ 152 w 495"/>
              <a:gd name="T29" fmla="*/ 310 h 476"/>
              <a:gd name="T30" fmla="*/ 265 w 495"/>
              <a:gd name="T31" fmla="*/ 198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95" h="476">
                <a:moveTo>
                  <a:pt x="54" y="422"/>
                </a:moveTo>
                <a:lnTo>
                  <a:pt x="476" y="422"/>
                </a:lnTo>
                <a:lnTo>
                  <a:pt x="476" y="476"/>
                </a:lnTo>
                <a:lnTo>
                  <a:pt x="0" y="476"/>
                </a:lnTo>
                <a:lnTo>
                  <a:pt x="0" y="0"/>
                </a:lnTo>
                <a:lnTo>
                  <a:pt x="54" y="0"/>
                </a:lnTo>
                <a:lnTo>
                  <a:pt x="54" y="422"/>
                </a:lnTo>
                <a:close/>
                <a:moveTo>
                  <a:pt x="265" y="198"/>
                </a:moveTo>
                <a:lnTo>
                  <a:pt x="344" y="276"/>
                </a:lnTo>
                <a:lnTo>
                  <a:pt x="495" y="125"/>
                </a:lnTo>
                <a:lnTo>
                  <a:pt x="457" y="87"/>
                </a:lnTo>
                <a:lnTo>
                  <a:pt x="344" y="201"/>
                </a:lnTo>
                <a:lnTo>
                  <a:pt x="264" y="122"/>
                </a:lnTo>
                <a:lnTo>
                  <a:pt x="114" y="272"/>
                </a:lnTo>
                <a:lnTo>
                  <a:pt x="152" y="310"/>
                </a:lnTo>
                <a:lnTo>
                  <a:pt x="265" y="198"/>
                </a:lnTo>
                <a:close/>
              </a:path>
            </a:pathLst>
          </a:custGeom>
          <a:solidFill>
            <a:srgbClr val="FFFFFF"/>
          </a:solidFill>
          <a:ln w="0" cap="flat" cmpd="sng" algn="ctr">
            <a:solidFill>
              <a:srgbClr val="FFFFFF">
                <a:alpha val="0"/>
              </a:srgbClr>
            </a:solidFill>
            <a:prstDash val="solid"/>
            <a:round/>
            <a:headEnd type="none" w="med" len="med"/>
            <a:tailEnd type="none" w="med" len="med"/>
          </a:ln>
        </p:spPr>
        <p:txBody>
          <a:bodyPr vert="horz" wrap="square" lIns="0" tIns="0" rIns="0" bIns="0" numCol="1" anchor="t" anchorCtr="0" compatLnSpc="1">
            <a:prstTxWarp prst="textNoShape">
              <a:avLst/>
            </a:prstTxWarp>
          </a:bodyPr>
          <a:lstStyle>
            <a:lvl1pPr marL="0" indent="0" algn="l" defTabSz="914400" rtl="0" eaLnBrk="1" latinLnBrk="0" hangingPunct="1">
              <a:lnSpc>
                <a:spcPct val="120000"/>
              </a:lnSpc>
              <a:spcBef>
                <a:spcPts val="2000"/>
              </a:spcBef>
              <a:buFontTx/>
              <a:buNone/>
              <a:defRPr sz="330">
                <a:latin typeface="Arial" panose="020B0604020202020204" pitchFamily="34" charset="0"/>
              </a:defRPr>
            </a:lvl1pPr>
          </a:lstStyle>
          <a:p>
            <a:r>
              <a:rPr lang="nl-NL"/>
              <a:t> </a:t>
            </a:r>
            <a:endParaRPr lang="nl-NL" dirty="0"/>
          </a:p>
        </p:txBody>
      </p:sp>
      <p:sp>
        <p:nvSpPr>
          <p:cNvPr id="28" name="06_Frame 7 (JU-Free)">
            <a:extLst>
              <a:ext uri="{FF2B5EF4-FFF2-40B4-BE49-F238E27FC236}">
                <a16:creationId xmlns:a16="http://schemas.microsoft.com/office/drawing/2014/main" id="{569AA46F-DCA6-B727-616E-D41930774565}"/>
              </a:ext>
            </a:extLst>
          </p:cNvPr>
          <p:cNvSpPr>
            <a:spLocks noGrp="1"/>
          </p:cNvSpPr>
          <p:nvPr userDrawn="1">
            <p:ph type="body" idx="1003" hasCustomPrompt="1"/>
          </p:nvPr>
        </p:nvSpPr>
        <p:spPr bwMode="gray">
          <a:xfrm>
            <a:off x="9852025" y="2371725"/>
            <a:ext cx="700088" cy="793750"/>
          </a:xfrm>
          <a:custGeom>
            <a:avLst/>
            <a:gdLst>
              <a:gd name="T0" fmla="*/ 1271 w 2204"/>
              <a:gd name="T1" fmla="*/ 2266 h 2502"/>
              <a:gd name="T2" fmla="*/ 1271 w 2204"/>
              <a:gd name="T3" fmla="*/ 2030 h 2502"/>
              <a:gd name="T4" fmla="*/ 2170 w 2204"/>
              <a:gd name="T5" fmla="*/ 1504 h 2502"/>
              <a:gd name="T6" fmla="*/ 2170 w 2204"/>
              <a:gd name="T7" fmla="*/ 1492 h 2502"/>
              <a:gd name="T8" fmla="*/ 2057 w 2204"/>
              <a:gd name="T9" fmla="*/ 1302 h 2502"/>
              <a:gd name="T10" fmla="*/ 1180 w 2204"/>
              <a:gd name="T11" fmla="*/ 1814 h 2502"/>
              <a:gd name="T12" fmla="*/ 1145 w 2204"/>
              <a:gd name="T13" fmla="*/ 1775 h 2502"/>
              <a:gd name="T14" fmla="*/ 1007 w 2204"/>
              <a:gd name="T15" fmla="*/ 1656 h 2502"/>
              <a:gd name="T16" fmla="*/ 401 w 2204"/>
              <a:gd name="T17" fmla="*/ 1661 h 2502"/>
              <a:gd name="T18" fmla="*/ 768 w 2204"/>
              <a:gd name="T19" fmla="*/ 899 h 2502"/>
              <a:gd name="T20" fmla="*/ 1035 w 2204"/>
              <a:gd name="T21" fmla="*/ 1366 h 2502"/>
              <a:gd name="T22" fmla="*/ 1288 w 2204"/>
              <a:gd name="T23" fmla="*/ 1225 h 2502"/>
              <a:gd name="T24" fmla="*/ 1404 w 2204"/>
              <a:gd name="T25" fmla="*/ 1422 h 2502"/>
              <a:gd name="T26" fmla="*/ 1601 w 2204"/>
              <a:gd name="T27" fmla="*/ 1308 h 2502"/>
              <a:gd name="T28" fmla="*/ 1490 w 2204"/>
              <a:gd name="T29" fmla="*/ 1104 h 2502"/>
              <a:gd name="T30" fmla="*/ 1737 w 2204"/>
              <a:gd name="T31" fmla="*/ 960 h 2502"/>
              <a:gd name="T32" fmla="*/ 1189 w 2204"/>
              <a:gd name="T33" fmla="*/ 0 h 2502"/>
              <a:gd name="T34" fmla="*/ 497 w 2204"/>
              <a:gd name="T35" fmla="*/ 409 h 2502"/>
              <a:gd name="T36" fmla="*/ 652 w 2204"/>
              <a:gd name="T37" fmla="*/ 695 h 2502"/>
              <a:gd name="T38" fmla="*/ 225 w 2204"/>
              <a:gd name="T39" fmla="*/ 1833 h 2502"/>
              <a:gd name="T40" fmla="*/ 245 w 2204"/>
              <a:gd name="T41" fmla="*/ 2502 h 2502"/>
              <a:gd name="T42" fmla="*/ 2204 w 2204"/>
              <a:gd name="T43" fmla="*/ 2502 h 2502"/>
              <a:gd name="T44" fmla="*/ 2204 w 2204"/>
              <a:gd name="T45" fmla="*/ 2274 h 2502"/>
              <a:gd name="T46" fmla="*/ 1271 w 2204"/>
              <a:gd name="T47" fmla="*/ 2266 h 2502"/>
              <a:gd name="T48" fmla="*/ 1106 w 2204"/>
              <a:gd name="T49" fmla="*/ 321 h 2502"/>
              <a:gd name="T50" fmla="*/ 1423 w 2204"/>
              <a:gd name="T51" fmla="*/ 876 h 2502"/>
              <a:gd name="T52" fmla="*/ 1123 w 2204"/>
              <a:gd name="T53" fmla="*/ 1052 h 2502"/>
              <a:gd name="T54" fmla="*/ 806 w 2204"/>
              <a:gd name="T55" fmla="*/ 496 h 2502"/>
              <a:gd name="T56" fmla="*/ 1106 w 2204"/>
              <a:gd name="T57" fmla="*/ 321 h 2502"/>
              <a:gd name="T58" fmla="*/ 1034 w 2204"/>
              <a:gd name="T59" fmla="*/ 2267 h 2502"/>
              <a:gd name="T60" fmla="*/ 381 w 2204"/>
              <a:gd name="T61" fmla="*/ 2267 h 2502"/>
              <a:gd name="T62" fmla="*/ 632 w 2204"/>
              <a:gd name="T63" fmla="*/ 1813 h 2502"/>
              <a:gd name="T64" fmla="*/ 1034 w 2204"/>
              <a:gd name="T65" fmla="*/ 2267 h 2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204" h="2502">
                <a:moveTo>
                  <a:pt x="1271" y="2266"/>
                </a:moveTo>
                <a:cubicBezTo>
                  <a:pt x="1288" y="2188"/>
                  <a:pt x="1285" y="2108"/>
                  <a:pt x="1271" y="2030"/>
                </a:cubicBezTo>
                <a:cubicBezTo>
                  <a:pt x="2170" y="1504"/>
                  <a:pt x="2170" y="1504"/>
                  <a:pt x="2170" y="1504"/>
                </a:cubicBezTo>
                <a:cubicBezTo>
                  <a:pt x="2170" y="1492"/>
                  <a:pt x="2170" y="1492"/>
                  <a:pt x="2170" y="1492"/>
                </a:cubicBezTo>
                <a:cubicBezTo>
                  <a:pt x="2057" y="1302"/>
                  <a:pt x="2057" y="1302"/>
                  <a:pt x="2057" y="1302"/>
                </a:cubicBezTo>
                <a:cubicBezTo>
                  <a:pt x="1180" y="1814"/>
                  <a:pt x="1180" y="1814"/>
                  <a:pt x="1180" y="1814"/>
                </a:cubicBezTo>
                <a:cubicBezTo>
                  <a:pt x="1172" y="1815"/>
                  <a:pt x="1152" y="1783"/>
                  <a:pt x="1145" y="1775"/>
                </a:cubicBezTo>
                <a:cubicBezTo>
                  <a:pt x="1103" y="1729"/>
                  <a:pt x="1059" y="1688"/>
                  <a:pt x="1007" y="1656"/>
                </a:cubicBezTo>
                <a:cubicBezTo>
                  <a:pt x="822" y="1541"/>
                  <a:pt x="584" y="1544"/>
                  <a:pt x="401" y="1661"/>
                </a:cubicBezTo>
                <a:cubicBezTo>
                  <a:pt x="283" y="1351"/>
                  <a:pt x="456" y="996"/>
                  <a:pt x="768" y="899"/>
                </a:cubicBezTo>
                <a:cubicBezTo>
                  <a:pt x="1035" y="1366"/>
                  <a:pt x="1035" y="1366"/>
                  <a:pt x="1035" y="1366"/>
                </a:cubicBezTo>
                <a:cubicBezTo>
                  <a:pt x="1288" y="1225"/>
                  <a:pt x="1288" y="1225"/>
                  <a:pt x="1288" y="1225"/>
                </a:cubicBezTo>
                <a:cubicBezTo>
                  <a:pt x="1404" y="1422"/>
                  <a:pt x="1404" y="1422"/>
                  <a:pt x="1404" y="1422"/>
                </a:cubicBezTo>
                <a:cubicBezTo>
                  <a:pt x="1601" y="1308"/>
                  <a:pt x="1601" y="1308"/>
                  <a:pt x="1601" y="1308"/>
                </a:cubicBezTo>
                <a:cubicBezTo>
                  <a:pt x="1490" y="1104"/>
                  <a:pt x="1490" y="1104"/>
                  <a:pt x="1490" y="1104"/>
                </a:cubicBezTo>
                <a:cubicBezTo>
                  <a:pt x="1737" y="960"/>
                  <a:pt x="1737" y="960"/>
                  <a:pt x="1737" y="960"/>
                </a:cubicBezTo>
                <a:cubicBezTo>
                  <a:pt x="1189" y="0"/>
                  <a:pt x="1189" y="0"/>
                  <a:pt x="1189" y="0"/>
                </a:cubicBezTo>
                <a:cubicBezTo>
                  <a:pt x="497" y="409"/>
                  <a:pt x="497" y="409"/>
                  <a:pt x="497" y="409"/>
                </a:cubicBezTo>
                <a:cubicBezTo>
                  <a:pt x="652" y="695"/>
                  <a:pt x="652" y="695"/>
                  <a:pt x="652" y="695"/>
                </a:cubicBezTo>
                <a:cubicBezTo>
                  <a:pt x="208" y="855"/>
                  <a:pt x="0" y="1411"/>
                  <a:pt x="225" y="1833"/>
                </a:cubicBezTo>
                <a:cubicBezTo>
                  <a:pt x="97" y="2041"/>
                  <a:pt x="104" y="2303"/>
                  <a:pt x="245" y="2502"/>
                </a:cubicBezTo>
                <a:cubicBezTo>
                  <a:pt x="2204" y="2502"/>
                  <a:pt x="2204" y="2502"/>
                  <a:pt x="2204" y="2502"/>
                </a:cubicBezTo>
                <a:cubicBezTo>
                  <a:pt x="2204" y="2274"/>
                  <a:pt x="2204" y="2274"/>
                  <a:pt x="2204" y="2274"/>
                </a:cubicBezTo>
                <a:lnTo>
                  <a:pt x="1271" y="2266"/>
                </a:lnTo>
                <a:close/>
                <a:moveTo>
                  <a:pt x="1106" y="321"/>
                </a:moveTo>
                <a:cubicBezTo>
                  <a:pt x="1423" y="876"/>
                  <a:pt x="1423" y="876"/>
                  <a:pt x="1423" y="876"/>
                </a:cubicBezTo>
                <a:cubicBezTo>
                  <a:pt x="1123" y="1052"/>
                  <a:pt x="1123" y="1052"/>
                  <a:pt x="1123" y="1052"/>
                </a:cubicBezTo>
                <a:cubicBezTo>
                  <a:pt x="806" y="496"/>
                  <a:pt x="806" y="496"/>
                  <a:pt x="806" y="496"/>
                </a:cubicBezTo>
                <a:lnTo>
                  <a:pt x="1106" y="321"/>
                </a:lnTo>
                <a:close/>
                <a:moveTo>
                  <a:pt x="1034" y="2267"/>
                </a:moveTo>
                <a:cubicBezTo>
                  <a:pt x="381" y="2267"/>
                  <a:pt x="381" y="2267"/>
                  <a:pt x="381" y="2267"/>
                </a:cubicBezTo>
                <a:cubicBezTo>
                  <a:pt x="318" y="2071"/>
                  <a:pt x="431" y="1856"/>
                  <a:pt x="632" y="1813"/>
                </a:cubicBezTo>
                <a:cubicBezTo>
                  <a:pt x="901" y="1755"/>
                  <a:pt x="1116" y="2005"/>
                  <a:pt x="1034" y="2267"/>
                </a:cubicBezTo>
                <a:close/>
              </a:path>
            </a:pathLst>
          </a:custGeom>
          <a:solidFill>
            <a:srgbClr val="FFFFFF"/>
          </a:solidFill>
          <a:ln w="0" cap="flat" cmpd="sng" algn="ctr">
            <a:solidFill>
              <a:srgbClr val="FFFFFF">
                <a:alpha val="0"/>
              </a:srgbClr>
            </a:solidFill>
            <a:prstDash val="solid"/>
            <a:round/>
            <a:headEnd type="none" w="med" len="med"/>
            <a:tailEnd type="none" w="med" len="med"/>
          </a:ln>
        </p:spPr>
        <p:txBody>
          <a:bodyPr vert="horz" wrap="square" lIns="0" tIns="0" rIns="0" bIns="0" numCol="1" anchor="t" anchorCtr="0" compatLnSpc="1">
            <a:prstTxWarp prst="textNoShape">
              <a:avLst/>
            </a:prstTxWarp>
          </a:bodyPr>
          <a:lstStyle>
            <a:lvl1pPr marL="0" indent="0" algn="l" defTabSz="914400" rtl="0" eaLnBrk="1" latinLnBrk="0" hangingPunct="1">
              <a:lnSpc>
                <a:spcPct val="120000"/>
              </a:lnSpc>
              <a:spcBef>
                <a:spcPts val="2000"/>
              </a:spcBef>
              <a:buFontTx/>
              <a:buNone/>
              <a:defRPr sz="330">
                <a:latin typeface="Arial" panose="020B0604020202020204" pitchFamily="34" charset="0"/>
              </a:defRPr>
            </a:lvl1pPr>
          </a:lstStyle>
          <a:p>
            <a:r>
              <a:rPr lang="nl-NL"/>
              <a:t> </a:t>
            </a:r>
            <a:endParaRPr lang="nl-NL" dirty="0"/>
          </a:p>
        </p:txBody>
      </p:sp>
      <p:sp>
        <p:nvSpPr>
          <p:cNvPr id="10" name="07_Text 8[PHJU] (JU-Free)">
            <a:extLst>
              <a:ext uri="{FF2B5EF4-FFF2-40B4-BE49-F238E27FC236}">
                <a16:creationId xmlns:a16="http://schemas.microsoft.com/office/drawing/2014/main" id="{211A84F1-CC3A-C061-CCD9-D0C6F7792215}"/>
              </a:ext>
            </a:extLst>
          </p:cNvPr>
          <p:cNvSpPr>
            <a:spLocks noGrp="1"/>
          </p:cNvSpPr>
          <p:nvPr>
            <p:ph type="body" sz="quarter" idx="21" hasCustomPrompt="1"/>
          </p:nvPr>
        </p:nvSpPr>
        <p:spPr bwMode="gray">
          <a:xfrm>
            <a:off x="1016000" y="3429000"/>
            <a:ext cx="1905000" cy="1816100"/>
          </a:xfrm>
        </p:spPr>
        <p:txBody>
          <a:bodyPr tIns="93600"/>
          <a:lstStyle>
            <a:lvl1pPr marL="0" indent="0" algn="ctr">
              <a:lnSpc>
                <a:spcPct val="113000"/>
              </a:lnSpc>
              <a:spcBef>
                <a:spcPts val="0"/>
              </a:spcBef>
              <a:buNone/>
              <a:defRPr sz="1400">
                <a:solidFill>
                  <a:srgbClr val="FFFFFF"/>
                </a:solidFill>
                <a:latin typeface="Arial" panose="020B0604020202020204" pitchFamily="34" charset="0"/>
                <a:cs typeface="Arial" panose="020B0604020202020204" pitchFamily="34" charset="0"/>
              </a:defRPr>
            </a:lvl1pPr>
            <a:lvl2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2pPr>
            <a:lvl3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3pPr>
            <a:lvl4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4pPr>
            <a:lvl5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5pPr>
            <a:lvl6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6pPr>
            <a:lvl7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7pPr>
            <a:lvl8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8pPr>
            <a:lvl9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9pPr>
          </a:lstStyle>
          <a:p>
            <a:pPr lvl="0"/>
            <a:r>
              <a:rPr lang="nl-NL" dirty="0"/>
              <a:t>[Tekst]</a:t>
            </a:r>
          </a:p>
          <a:p>
            <a:pPr lvl="0"/>
            <a:r>
              <a:rPr lang="nl-NL" dirty="0"/>
              <a:t>JU-LEVEL1=Standaard</a:t>
            </a:r>
            <a:endParaRPr lang="en-GB" dirty="0"/>
          </a:p>
        </p:txBody>
      </p:sp>
      <p:sp>
        <p:nvSpPr>
          <p:cNvPr id="17" name="08_Text 9[PHJU] (JU-Free)">
            <a:extLst>
              <a:ext uri="{FF2B5EF4-FFF2-40B4-BE49-F238E27FC236}">
                <a16:creationId xmlns:a16="http://schemas.microsoft.com/office/drawing/2014/main" id="{2962BB83-647B-599E-4DFC-4907073E2CC1}"/>
              </a:ext>
            </a:extLst>
          </p:cNvPr>
          <p:cNvSpPr>
            <a:spLocks noGrp="1"/>
          </p:cNvSpPr>
          <p:nvPr>
            <p:ph type="body" sz="quarter" idx="22" hasCustomPrompt="1"/>
          </p:nvPr>
        </p:nvSpPr>
        <p:spPr bwMode="gray">
          <a:xfrm>
            <a:off x="3771900" y="3429000"/>
            <a:ext cx="1905000" cy="1816100"/>
          </a:xfrm>
        </p:spPr>
        <p:txBody>
          <a:bodyPr tIns="93600"/>
          <a:lstStyle>
            <a:lvl1pPr marL="0" indent="0" algn="ctr">
              <a:lnSpc>
                <a:spcPct val="113000"/>
              </a:lnSpc>
              <a:spcBef>
                <a:spcPts val="0"/>
              </a:spcBef>
              <a:buNone/>
              <a:defRPr sz="1400">
                <a:solidFill>
                  <a:srgbClr val="FFFFFF"/>
                </a:solidFill>
                <a:latin typeface="Arial" panose="020B0604020202020204" pitchFamily="34" charset="0"/>
                <a:cs typeface="Arial" panose="020B0604020202020204" pitchFamily="34" charset="0"/>
              </a:defRPr>
            </a:lvl1pPr>
            <a:lvl2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2pPr>
            <a:lvl3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3pPr>
            <a:lvl4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4pPr>
            <a:lvl5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5pPr>
            <a:lvl6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6pPr>
            <a:lvl7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7pPr>
            <a:lvl8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8pPr>
            <a:lvl9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9pPr>
          </a:lstStyle>
          <a:p>
            <a:pPr lvl="0"/>
            <a:r>
              <a:rPr lang="nl-NL" dirty="0"/>
              <a:t>[Tekst]</a:t>
            </a:r>
            <a:endParaRPr lang="en-GB" dirty="0"/>
          </a:p>
        </p:txBody>
      </p:sp>
      <p:sp>
        <p:nvSpPr>
          <p:cNvPr id="21" name="09_Text 10[PHJU] (JU-Free)">
            <a:extLst>
              <a:ext uri="{FF2B5EF4-FFF2-40B4-BE49-F238E27FC236}">
                <a16:creationId xmlns:a16="http://schemas.microsoft.com/office/drawing/2014/main" id="{BE0A324B-6E08-5623-BCD7-EA9AAAEF2983}"/>
              </a:ext>
            </a:extLst>
          </p:cNvPr>
          <p:cNvSpPr>
            <a:spLocks noGrp="1"/>
          </p:cNvSpPr>
          <p:nvPr>
            <p:ph type="body" sz="quarter" idx="23" hasCustomPrompt="1"/>
          </p:nvPr>
        </p:nvSpPr>
        <p:spPr bwMode="gray">
          <a:xfrm>
            <a:off x="6515100" y="3429000"/>
            <a:ext cx="1905000" cy="1816100"/>
          </a:xfrm>
        </p:spPr>
        <p:txBody>
          <a:bodyPr tIns="93600"/>
          <a:lstStyle>
            <a:lvl1pPr marL="0" indent="0" algn="ctr">
              <a:lnSpc>
                <a:spcPct val="113000"/>
              </a:lnSpc>
              <a:spcBef>
                <a:spcPts val="0"/>
              </a:spcBef>
              <a:buNone/>
              <a:defRPr sz="1400">
                <a:solidFill>
                  <a:srgbClr val="FFFFFF"/>
                </a:solidFill>
                <a:latin typeface="Arial" panose="020B0604020202020204" pitchFamily="34" charset="0"/>
                <a:cs typeface="Arial" panose="020B0604020202020204" pitchFamily="34" charset="0"/>
              </a:defRPr>
            </a:lvl1pPr>
            <a:lvl2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2pPr>
            <a:lvl3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3pPr>
            <a:lvl4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4pPr>
            <a:lvl5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5pPr>
            <a:lvl6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6pPr>
            <a:lvl7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7pPr>
            <a:lvl8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8pPr>
            <a:lvl9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9pPr>
          </a:lstStyle>
          <a:p>
            <a:pPr lvl="0"/>
            <a:r>
              <a:rPr lang="nl-NL" dirty="0"/>
              <a:t>[Tekst]</a:t>
            </a:r>
            <a:endParaRPr lang="en-GB" dirty="0"/>
          </a:p>
        </p:txBody>
      </p:sp>
      <p:sp>
        <p:nvSpPr>
          <p:cNvPr id="22" name="10_Text 11[PHJU] (JU-Free)">
            <a:extLst>
              <a:ext uri="{FF2B5EF4-FFF2-40B4-BE49-F238E27FC236}">
                <a16:creationId xmlns:a16="http://schemas.microsoft.com/office/drawing/2014/main" id="{C5309225-B3B3-DC78-B441-9DAA25656236}"/>
              </a:ext>
            </a:extLst>
          </p:cNvPr>
          <p:cNvSpPr>
            <a:spLocks noGrp="1"/>
          </p:cNvSpPr>
          <p:nvPr>
            <p:ph type="body" sz="quarter" idx="24" hasCustomPrompt="1"/>
          </p:nvPr>
        </p:nvSpPr>
        <p:spPr bwMode="gray">
          <a:xfrm>
            <a:off x="9271000" y="3429000"/>
            <a:ext cx="1905000" cy="1816100"/>
          </a:xfrm>
        </p:spPr>
        <p:txBody>
          <a:bodyPr tIns="93600"/>
          <a:lstStyle>
            <a:lvl1pPr marL="0" indent="0" algn="ctr">
              <a:lnSpc>
                <a:spcPct val="113000"/>
              </a:lnSpc>
              <a:spcBef>
                <a:spcPts val="0"/>
              </a:spcBef>
              <a:buNone/>
              <a:defRPr sz="1400">
                <a:solidFill>
                  <a:srgbClr val="FFFFFF"/>
                </a:solidFill>
                <a:latin typeface="Arial" panose="020B0604020202020204" pitchFamily="34" charset="0"/>
                <a:cs typeface="Arial" panose="020B0604020202020204" pitchFamily="34" charset="0"/>
              </a:defRPr>
            </a:lvl1pPr>
            <a:lvl2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2pPr>
            <a:lvl3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3pPr>
            <a:lvl4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4pPr>
            <a:lvl5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cs typeface="Arial" panose="00000700000000000000" pitchFamily="2" charset="0"/>
              </a:defRPr>
            </a:lvl5pPr>
            <a:lvl6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6pPr>
            <a:lvl7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7pPr>
            <a:lvl8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8pPr>
            <a:lvl9pPr marL="0" marR="0" indent="0" algn="l" fontAlgn="auto">
              <a:lnSpc>
                <a:spcPct val="120000"/>
              </a:lnSpc>
              <a:spcBef>
                <a:spcPts val="0"/>
              </a:spcBef>
              <a:spcAft>
                <a:spcPts val="0"/>
              </a:spcAft>
              <a:buFontTx/>
              <a:buNone/>
              <a:defRPr kumimoji="0" sz="1400" b="0" i="0" u="none" baseline="0">
                <a:solidFill>
                  <a:srgbClr val="1B3B49">
                    <a:lumMod val="100000"/>
                  </a:srgbClr>
                </a:solidFill>
                <a:latin typeface="Arial" panose="00000500000000000000" pitchFamily="2" charset="0"/>
              </a:defRPr>
            </a:lvl9pPr>
          </a:lstStyle>
          <a:p>
            <a:pPr lvl="0"/>
            <a:r>
              <a:rPr lang="nl-NL" dirty="0"/>
              <a:t>[Tekst]</a:t>
            </a:r>
            <a:endParaRPr lang="en-GB" dirty="0"/>
          </a:p>
        </p:txBody>
      </p:sp>
    </p:spTree>
    <p:extLst>
      <p:ext uri="{BB962C8B-B14F-4D97-AF65-F5344CB8AC3E}">
        <p14:creationId xmlns:p14="http://schemas.microsoft.com/office/powerpoint/2010/main" val="835726778"/>
      </p:ext>
    </p:extLst>
  </p:cSld>
  <p:clrMapOvr>
    <a:masterClrMapping/>
  </p:clrMapOvr>
  <p:extLst>
    <p:ext uri="{DCECCB84-F9BA-43D5-87BE-67443E8EF086}">
      <p15:sldGuideLst xmlns:p15="http://schemas.microsoft.com/office/powerpoint/2012/main"/>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2" name="01_Title 1 (JU-Free)"/>
          <p:cNvSpPr>
            <a:spLocks noGrp="1"/>
          </p:cNvSpPr>
          <p:nvPr>
            <p:ph type="title" hasCustomPrompt="1"/>
          </p:nvPr>
        </p:nvSpPr>
        <p:spPr bwMode="gray"/>
        <p:txBody>
          <a:bodyPr/>
          <a:lstStyle/>
          <a:p>
            <a:r>
              <a:rPr lang="nl-NL" dirty="0"/>
              <a:t>[Titel]</a:t>
            </a:r>
          </a:p>
        </p:txBody>
      </p:sp>
      <p:sp>
        <p:nvSpPr>
          <p:cNvPr id="4" name="02_Chapeau [PHJU] 2 (JU-Free)">
            <a:extLst>
              <a:ext uri="{FF2B5EF4-FFF2-40B4-BE49-F238E27FC236}">
                <a16:creationId xmlns:a16="http://schemas.microsoft.com/office/drawing/2014/main" id="{C3599E94-90B7-F86F-ED94-9C3F6BA1F834}"/>
              </a:ext>
            </a:extLst>
          </p:cNvPr>
          <p:cNvSpPr>
            <a:spLocks noGrp="1"/>
          </p:cNvSpPr>
          <p:nvPr>
            <p:ph type="subTitle" sz="quarter" idx="21" hasCustomPrompt="1"/>
          </p:nvPr>
        </p:nvSpPr>
        <p:spPr>
          <a:xfrm>
            <a:off x="736600" y="673100"/>
            <a:ext cx="10731500" cy="279400"/>
          </a:xfrm>
          <a:custGeom>
            <a:avLst/>
            <a:gdLst>
              <a:gd name="connsiteX0" fmla="*/ 0 w 5359400"/>
              <a:gd name="connsiteY0" fmla="*/ 0 h 279400"/>
              <a:gd name="connsiteX1" fmla="*/ 5359400 w 5359400"/>
              <a:gd name="connsiteY1" fmla="*/ 0 h 279400"/>
              <a:gd name="connsiteX2" fmla="*/ 5359400 w 5359400"/>
              <a:gd name="connsiteY2" fmla="*/ 279400 h 279400"/>
              <a:gd name="connsiteX3" fmla="*/ 0 w 5359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5359400" h="279400">
                <a:moveTo>
                  <a:pt x="0" y="0"/>
                </a:moveTo>
                <a:lnTo>
                  <a:pt x="5359400" y="0"/>
                </a:lnTo>
                <a:lnTo>
                  <a:pt x="5359400" y="279400"/>
                </a:lnTo>
                <a:lnTo>
                  <a:pt x="0" y="279400"/>
                </a:lnTo>
                <a:close/>
              </a:path>
            </a:pathLst>
          </a:custGeom>
          <a:noFill/>
          <a:ln/>
          <a:extLst>
            <a:ext uri="{909E8E84-426E-40DD-AFC4-6F175D3DCCD1}">
              <a14:hiddenFill xmlns:a14="http://schemas.microsoft.com/office/drawing/2010/main">
                <a:solidFill>
                  <a:srgbClr val="FFFFFF"/>
                </a:solidFill>
              </a14:hiddenFill>
            </a:ext>
          </a:extLst>
        </p:spPr>
        <p:txBody>
          <a:bodyPr wrap="square" lIns="0" tIns="0" rIns="0" bIns="0" anchor="t">
            <a:noAutofit/>
          </a:bodyPr>
          <a:lstStyle>
            <a:lvl1pPr marL="0" indent="0" algn="l">
              <a:lnSpc>
                <a:spcPct val="100000"/>
              </a:lnSpc>
              <a:spcBef>
                <a:spcPts val="0"/>
              </a:spcBef>
              <a:buFontTx/>
              <a:buNone/>
              <a:defRPr sz="1800" b="1">
                <a:solidFill>
                  <a:srgbClr val="FF7753"/>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marL="0" lvl="0" indent="0" algn="l" defTabSz="914400" rtl="0" eaLnBrk="1" latinLnBrk="0" hangingPunct="1">
              <a:lnSpc>
                <a:spcPct val="100000"/>
              </a:lnSpc>
              <a:spcBef>
                <a:spcPts val="0"/>
              </a:spcBef>
              <a:buFont typeface="Arial" panose="020B0604020202020204" pitchFamily="34" charset="0"/>
              <a:buNone/>
            </a:pPr>
            <a:r>
              <a:rPr lang="nl-NL" dirty="0"/>
              <a:t>[Kopregel]</a:t>
            </a:r>
          </a:p>
        </p:txBody>
      </p:sp>
    </p:spTree>
    <p:extLst>
      <p:ext uri="{BB962C8B-B14F-4D97-AF65-F5344CB8AC3E}">
        <p14:creationId xmlns:p14="http://schemas.microsoft.com/office/powerpoint/2010/main" val="1522421714"/>
      </p:ext>
    </p:extLst>
  </p:cSld>
  <p:clrMapOvr>
    <a:masterClrMapping/>
  </p:clrMapOvr>
  <p:extLst>
    <p:ext uri="{DCECCB84-F9BA-43D5-87BE-67443E8EF086}">
      <p15:sldGuideLst xmlns:p15="http://schemas.microsoft.com/office/powerpoint/2012/main"/>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Leeg]">
    <p:bg bwMode="gray">
      <p:bgPr>
        <a:solidFill>
          <a:srgbClr val="FFEFEA"/>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7714586"/>
      </p:ext>
    </p:extLst>
  </p:cSld>
  <p:clrMapOvr>
    <a:masterClrMapping/>
  </p:clrMapOvr>
  <p:extLst>
    <p:ext uri="{DCECCB84-F9BA-43D5-87BE-67443E8EF086}">
      <p15:sldGuideLst xmlns:p15="http://schemas.microsoft.com/office/powerpoint/2012/main"/>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inddia]">
    <p:bg>
      <p:bgPr>
        <a:solidFill>
          <a:srgbClr val="4E0935"/>
        </a:solidFill>
        <a:effectLst/>
      </p:bgPr>
    </p:bg>
    <p:spTree>
      <p:nvGrpSpPr>
        <p:cNvPr id="1" name=""/>
        <p:cNvGrpSpPr/>
        <p:nvPr/>
      </p:nvGrpSpPr>
      <p:grpSpPr>
        <a:xfrm>
          <a:off x="0" y="0"/>
          <a:ext cx="0" cy="0"/>
          <a:chOff x="0" y="0"/>
          <a:chExt cx="0" cy="0"/>
        </a:xfrm>
      </p:grpSpPr>
      <p:sp>
        <p:nvSpPr>
          <p:cNvPr id="2" name="Frame 1">
            <a:extLst>
              <a:ext uri="{FF2B5EF4-FFF2-40B4-BE49-F238E27FC236}">
                <a16:creationId xmlns:a16="http://schemas.microsoft.com/office/drawing/2014/main" id="{E5E20D9E-DCE0-28D0-94F2-2207699B3588}"/>
              </a:ext>
            </a:extLst>
          </p:cNvPr>
          <p:cNvSpPr>
            <a:spLocks noSelect="1"/>
          </p:cNvSpPr>
          <p:nvPr userDrawn="1"/>
        </p:nvSpPr>
        <p:spPr bwMode="invGray">
          <a:xfrm>
            <a:off x="2655888" y="3157538"/>
            <a:ext cx="2286000" cy="542925"/>
          </a:xfrm>
          <a:custGeom>
            <a:avLst/>
            <a:gdLst>
              <a:gd name="T0" fmla="*/ 2043 w 7201"/>
              <a:gd name="T1" fmla="*/ 422 h 1710"/>
              <a:gd name="T2" fmla="*/ 2344 w 7201"/>
              <a:gd name="T3" fmla="*/ 685 h 1710"/>
              <a:gd name="T4" fmla="*/ 2611 w 7201"/>
              <a:gd name="T5" fmla="*/ 935 h 1710"/>
              <a:gd name="T6" fmla="*/ 1834 w 7201"/>
              <a:gd name="T7" fmla="*/ 1324 h 1710"/>
              <a:gd name="T8" fmla="*/ 2607 w 7201"/>
              <a:gd name="T9" fmla="*/ 1555 h 1710"/>
              <a:gd name="T10" fmla="*/ 2903 w 7201"/>
              <a:gd name="T11" fmla="*/ 1686 h 1710"/>
              <a:gd name="T12" fmla="*/ 2351 w 7201"/>
              <a:gd name="T13" fmla="*/ 422 h 1710"/>
              <a:gd name="T14" fmla="*/ 2301 w 7201"/>
              <a:gd name="T15" fmla="*/ 1448 h 1710"/>
              <a:gd name="T16" fmla="*/ 2287 w 7201"/>
              <a:gd name="T17" fmla="*/ 1173 h 1710"/>
              <a:gd name="T18" fmla="*/ 2611 w 7201"/>
              <a:gd name="T19" fmla="*/ 1190 h 1710"/>
              <a:gd name="T20" fmla="*/ 5920 w 7201"/>
              <a:gd name="T21" fmla="*/ 1066 h 1710"/>
              <a:gd name="T22" fmla="*/ 7201 w 7201"/>
              <a:gd name="T23" fmla="*/ 1066 h 1710"/>
              <a:gd name="T24" fmla="*/ 6560 w 7201"/>
              <a:gd name="T25" fmla="*/ 1421 h 1710"/>
              <a:gd name="T26" fmla="*/ 6560 w 7201"/>
              <a:gd name="T27" fmla="*/ 711 h 1710"/>
              <a:gd name="T28" fmla="*/ 6560 w 7201"/>
              <a:gd name="T29" fmla="*/ 1421 h 1710"/>
              <a:gd name="T30" fmla="*/ 4506 w 7201"/>
              <a:gd name="T31" fmla="*/ 1067 h 1710"/>
              <a:gd name="T32" fmla="*/ 5743 w 7201"/>
              <a:gd name="T33" fmla="*/ 1396 h 1710"/>
              <a:gd name="T34" fmla="*/ 5163 w 7201"/>
              <a:gd name="T35" fmla="*/ 1408 h 1710"/>
              <a:gd name="T36" fmla="*/ 5795 w 7201"/>
              <a:gd name="T37" fmla="*/ 1192 h 1710"/>
              <a:gd name="T38" fmla="*/ 5163 w 7201"/>
              <a:gd name="T39" fmla="*/ 422 h 1710"/>
              <a:gd name="T40" fmla="*/ 5159 w 7201"/>
              <a:gd name="T41" fmla="*/ 716 h 1710"/>
              <a:gd name="T42" fmla="*/ 4861 w 7201"/>
              <a:gd name="T43" fmla="*/ 922 h 1710"/>
              <a:gd name="T44" fmla="*/ 3393 w 7201"/>
              <a:gd name="T45" fmla="*/ 594 h 1710"/>
              <a:gd name="T46" fmla="*/ 3097 w 7201"/>
              <a:gd name="T47" fmla="*/ 0 h 1710"/>
              <a:gd name="T48" fmla="*/ 3393 w 7201"/>
              <a:gd name="T49" fmla="*/ 1686 h 1710"/>
              <a:gd name="T50" fmla="*/ 3787 w 7201"/>
              <a:gd name="T51" fmla="*/ 1708 h 1710"/>
              <a:gd name="T52" fmla="*/ 3787 w 7201"/>
              <a:gd name="T53" fmla="*/ 424 h 1710"/>
              <a:gd name="T54" fmla="*/ 3393 w 7201"/>
              <a:gd name="T55" fmla="*/ 1066 h 1710"/>
              <a:gd name="T56" fmla="*/ 4099 w 7201"/>
              <a:gd name="T57" fmla="*/ 1066 h 1710"/>
              <a:gd name="T58" fmla="*/ 1362 w 7201"/>
              <a:gd name="T59" fmla="*/ 0 h 1710"/>
              <a:gd name="T60" fmla="*/ 1677 w 7201"/>
              <a:gd name="T61" fmla="*/ 1686 h 1710"/>
              <a:gd name="T62" fmla="*/ 1362 w 7201"/>
              <a:gd name="T63" fmla="*/ 1001 h 1710"/>
              <a:gd name="T64" fmla="*/ 996 w 7201"/>
              <a:gd name="T65" fmla="*/ 1686 h 1710"/>
              <a:gd name="T66" fmla="*/ 681 w 7201"/>
              <a:gd name="T67" fmla="*/ 1001 h 1710"/>
              <a:gd name="T68" fmla="*/ 0 w 7201"/>
              <a:gd name="T69" fmla="*/ 685 h 1710"/>
              <a:gd name="T70" fmla="*/ 681 w 7201"/>
              <a:gd name="T71" fmla="*/ 0 h 1710"/>
              <a:gd name="T72" fmla="*/ 996 w 7201"/>
              <a:gd name="T73" fmla="*/ 685 h 1710"/>
              <a:gd name="T74" fmla="*/ 1362 w 7201"/>
              <a:gd name="T75" fmla="*/ 0 h 1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201" h="1710">
                <a:moveTo>
                  <a:pt x="2351" y="422"/>
                </a:moveTo>
                <a:cubicBezTo>
                  <a:pt x="2043" y="422"/>
                  <a:pt x="2043" y="422"/>
                  <a:pt x="2043" y="422"/>
                </a:cubicBezTo>
                <a:cubicBezTo>
                  <a:pt x="2043" y="685"/>
                  <a:pt x="2043" y="685"/>
                  <a:pt x="2043" y="685"/>
                </a:cubicBezTo>
                <a:cubicBezTo>
                  <a:pt x="2344" y="685"/>
                  <a:pt x="2344" y="685"/>
                  <a:pt x="2344" y="685"/>
                </a:cubicBezTo>
                <a:cubicBezTo>
                  <a:pt x="2514" y="685"/>
                  <a:pt x="2611" y="808"/>
                  <a:pt x="2611" y="897"/>
                </a:cubicBezTo>
                <a:cubicBezTo>
                  <a:pt x="2611" y="935"/>
                  <a:pt x="2611" y="935"/>
                  <a:pt x="2611" y="935"/>
                </a:cubicBezTo>
                <a:cubicBezTo>
                  <a:pt x="2268" y="935"/>
                  <a:pt x="2268" y="935"/>
                  <a:pt x="2268" y="935"/>
                </a:cubicBezTo>
                <a:cubicBezTo>
                  <a:pt x="1990" y="952"/>
                  <a:pt x="1834" y="1097"/>
                  <a:pt x="1834" y="1324"/>
                </a:cubicBezTo>
                <a:cubicBezTo>
                  <a:pt x="1834" y="1555"/>
                  <a:pt x="2016" y="1710"/>
                  <a:pt x="2258" y="1710"/>
                </a:cubicBezTo>
                <a:cubicBezTo>
                  <a:pt x="2419" y="1710"/>
                  <a:pt x="2547" y="1648"/>
                  <a:pt x="2607" y="1555"/>
                </a:cubicBezTo>
                <a:cubicBezTo>
                  <a:pt x="2607" y="1686"/>
                  <a:pt x="2607" y="1686"/>
                  <a:pt x="2607" y="1686"/>
                </a:cubicBezTo>
                <a:cubicBezTo>
                  <a:pt x="2903" y="1686"/>
                  <a:pt x="2903" y="1686"/>
                  <a:pt x="2903" y="1686"/>
                </a:cubicBezTo>
                <a:cubicBezTo>
                  <a:pt x="2903" y="923"/>
                  <a:pt x="2903" y="923"/>
                  <a:pt x="2903" y="923"/>
                </a:cubicBezTo>
                <a:cubicBezTo>
                  <a:pt x="2903" y="691"/>
                  <a:pt x="2725" y="422"/>
                  <a:pt x="2351" y="422"/>
                </a:cubicBezTo>
                <a:close/>
                <a:moveTo>
                  <a:pt x="2611" y="1190"/>
                </a:moveTo>
                <a:cubicBezTo>
                  <a:pt x="2611" y="1343"/>
                  <a:pt x="2460" y="1448"/>
                  <a:pt x="2301" y="1448"/>
                </a:cubicBezTo>
                <a:cubicBezTo>
                  <a:pt x="2204" y="1448"/>
                  <a:pt x="2135" y="1395"/>
                  <a:pt x="2135" y="1312"/>
                </a:cubicBezTo>
                <a:cubicBezTo>
                  <a:pt x="2135" y="1228"/>
                  <a:pt x="2197" y="1180"/>
                  <a:pt x="2287" y="1173"/>
                </a:cubicBezTo>
                <a:cubicBezTo>
                  <a:pt x="2611" y="1173"/>
                  <a:pt x="2611" y="1173"/>
                  <a:pt x="2611" y="1173"/>
                </a:cubicBezTo>
                <a:lnTo>
                  <a:pt x="2611" y="1190"/>
                </a:lnTo>
                <a:close/>
                <a:moveTo>
                  <a:pt x="6560" y="422"/>
                </a:moveTo>
                <a:cubicBezTo>
                  <a:pt x="6207" y="422"/>
                  <a:pt x="5920" y="710"/>
                  <a:pt x="5920" y="1066"/>
                </a:cubicBezTo>
                <a:cubicBezTo>
                  <a:pt x="5920" y="1422"/>
                  <a:pt x="6207" y="1710"/>
                  <a:pt x="6560" y="1710"/>
                </a:cubicBezTo>
                <a:cubicBezTo>
                  <a:pt x="6914" y="1710"/>
                  <a:pt x="7201" y="1422"/>
                  <a:pt x="7201" y="1066"/>
                </a:cubicBezTo>
                <a:cubicBezTo>
                  <a:pt x="7201" y="710"/>
                  <a:pt x="6914" y="422"/>
                  <a:pt x="6560" y="422"/>
                </a:cubicBezTo>
                <a:close/>
                <a:moveTo>
                  <a:pt x="6560" y="1421"/>
                </a:moveTo>
                <a:cubicBezTo>
                  <a:pt x="6365" y="1421"/>
                  <a:pt x="6207" y="1262"/>
                  <a:pt x="6207" y="1066"/>
                </a:cubicBezTo>
                <a:cubicBezTo>
                  <a:pt x="6207" y="870"/>
                  <a:pt x="6365" y="711"/>
                  <a:pt x="6560" y="711"/>
                </a:cubicBezTo>
                <a:cubicBezTo>
                  <a:pt x="6755" y="711"/>
                  <a:pt x="6913" y="870"/>
                  <a:pt x="6913" y="1066"/>
                </a:cubicBezTo>
                <a:cubicBezTo>
                  <a:pt x="6913" y="1262"/>
                  <a:pt x="6755" y="1421"/>
                  <a:pt x="6560" y="1421"/>
                </a:cubicBezTo>
                <a:close/>
                <a:moveTo>
                  <a:pt x="5163" y="422"/>
                </a:moveTo>
                <a:cubicBezTo>
                  <a:pt x="4774" y="422"/>
                  <a:pt x="4506" y="706"/>
                  <a:pt x="4506" y="1067"/>
                </a:cubicBezTo>
                <a:cubicBezTo>
                  <a:pt x="4506" y="1422"/>
                  <a:pt x="4744" y="1709"/>
                  <a:pt x="5163" y="1709"/>
                </a:cubicBezTo>
                <a:cubicBezTo>
                  <a:pt x="5515" y="1709"/>
                  <a:pt x="5696" y="1503"/>
                  <a:pt x="5743" y="1396"/>
                </a:cubicBezTo>
                <a:cubicBezTo>
                  <a:pt x="5484" y="1240"/>
                  <a:pt x="5484" y="1240"/>
                  <a:pt x="5484" y="1240"/>
                </a:cubicBezTo>
                <a:cubicBezTo>
                  <a:pt x="5453" y="1304"/>
                  <a:pt x="5352" y="1408"/>
                  <a:pt x="5163" y="1408"/>
                </a:cubicBezTo>
                <a:cubicBezTo>
                  <a:pt x="5019" y="1408"/>
                  <a:pt x="4899" y="1339"/>
                  <a:pt x="4854" y="1192"/>
                </a:cubicBezTo>
                <a:cubicBezTo>
                  <a:pt x="5795" y="1192"/>
                  <a:pt x="5795" y="1192"/>
                  <a:pt x="5795" y="1192"/>
                </a:cubicBezTo>
                <a:cubicBezTo>
                  <a:pt x="5795" y="1067"/>
                  <a:pt x="5795" y="1067"/>
                  <a:pt x="5795" y="1067"/>
                </a:cubicBezTo>
                <a:cubicBezTo>
                  <a:pt x="5795" y="742"/>
                  <a:pt x="5576" y="422"/>
                  <a:pt x="5163" y="422"/>
                </a:cubicBezTo>
                <a:close/>
                <a:moveTo>
                  <a:pt x="4861" y="922"/>
                </a:moveTo>
                <a:cubicBezTo>
                  <a:pt x="4911" y="782"/>
                  <a:pt x="5036" y="716"/>
                  <a:pt x="5159" y="716"/>
                </a:cubicBezTo>
                <a:cubicBezTo>
                  <a:pt x="5349" y="716"/>
                  <a:pt x="5430" y="848"/>
                  <a:pt x="5439" y="922"/>
                </a:cubicBezTo>
                <a:lnTo>
                  <a:pt x="4861" y="922"/>
                </a:lnTo>
                <a:close/>
                <a:moveTo>
                  <a:pt x="3787" y="424"/>
                </a:moveTo>
                <a:cubicBezTo>
                  <a:pt x="3623" y="424"/>
                  <a:pt x="3464" y="496"/>
                  <a:pt x="3393" y="594"/>
                </a:cubicBezTo>
                <a:cubicBezTo>
                  <a:pt x="3393" y="0"/>
                  <a:pt x="3393" y="0"/>
                  <a:pt x="3393" y="0"/>
                </a:cubicBezTo>
                <a:cubicBezTo>
                  <a:pt x="3097" y="0"/>
                  <a:pt x="3097" y="0"/>
                  <a:pt x="3097" y="0"/>
                </a:cubicBezTo>
                <a:cubicBezTo>
                  <a:pt x="3097" y="1686"/>
                  <a:pt x="3097" y="1686"/>
                  <a:pt x="3097" y="1686"/>
                </a:cubicBezTo>
                <a:cubicBezTo>
                  <a:pt x="3393" y="1686"/>
                  <a:pt x="3393" y="1686"/>
                  <a:pt x="3393" y="1686"/>
                </a:cubicBezTo>
                <a:cubicBezTo>
                  <a:pt x="3393" y="1541"/>
                  <a:pt x="3393" y="1541"/>
                  <a:pt x="3393" y="1541"/>
                </a:cubicBezTo>
                <a:cubicBezTo>
                  <a:pt x="3466" y="1638"/>
                  <a:pt x="3625" y="1708"/>
                  <a:pt x="3787" y="1708"/>
                </a:cubicBezTo>
                <a:cubicBezTo>
                  <a:pt x="4116" y="1708"/>
                  <a:pt x="4396" y="1469"/>
                  <a:pt x="4396" y="1066"/>
                </a:cubicBezTo>
                <a:cubicBezTo>
                  <a:pt x="4396" y="684"/>
                  <a:pt x="4119" y="424"/>
                  <a:pt x="3787" y="424"/>
                </a:cubicBezTo>
                <a:close/>
                <a:moveTo>
                  <a:pt x="3746" y="1421"/>
                </a:moveTo>
                <a:cubicBezTo>
                  <a:pt x="3551" y="1421"/>
                  <a:pt x="3393" y="1262"/>
                  <a:pt x="3393" y="1066"/>
                </a:cubicBezTo>
                <a:cubicBezTo>
                  <a:pt x="3393" y="870"/>
                  <a:pt x="3551" y="711"/>
                  <a:pt x="3746" y="711"/>
                </a:cubicBezTo>
                <a:cubicBezTo>
                  <a:pt x="3941" y="711"/>
                  <a:pt x="4099" y="870"/>
                  <a:pt x="4099" y="1066"/>
                </a:cubicBezTo>
                <a:cubicBezTo>
                  <a:pt x="4099" y="1262"/>
                  <a:pt x="3941" y="1421"/>
                  <a:pt x="3746" y="1421"/>
                </a:cubicBezTo>
                <a:close/>
                <a:moveTo>
                  <a:pt x="1362" y="0"/>
                </a:moveTo>
                <a:cubicBezTo>
                  <a:pt x="1677" y="0"/>
                  <a:pt x="1677" y="0"/>
                  <a:pt x="1677" y="0"/>
                </a:cubicBezTo>
                <a:cubicBezTo>
                  <a:pt x="1677" y="1686"/>
                  <a:pt x="1677" y="1686"/>
                  <a:pt x="1677" y="1686"/>
                </a:cubicBezTo>
                <a:cubicBezTo>
                  <a:pt x="1362" y="1686"/>
                  <a:pt x="1362" y="1686"/>
                  <a:pt x="1362" y="1686"/>
                </a:cubicBezTo>
                <a:cubicBezTo>
                  <a:pt x="1362" y="1001"/>
                  <a:pt x="1362" y="1001"/>
                  <a:pt x="1362" y="1001"/>
                </a:cubicBezTo>
                <a:cubicBezTo>
                  <a:pt x="996" y="1001"/>
                  <a:pt x="996" y="1001"/>
                  <a:pt x="996" y="1001"/>
                </a:cubicBezTo>
                <a:cubicBezTo>
                  <a:pt x="996" y="1686"/>
                  <a:pt x="996" y="1686"/>
                  <a:pt x="996" y="1686"/>
                </a:cubicBezTo>
                <a:cubicBezTo>
                  <a:pt x="681" y="1686"/>
                  <a:pt x="681" y="1686"/>
                  <a:pt x="681" y="1686"/>
                </a:cubicBezTo>
                <a:cubicBezTo>
                  <a:pt x="681" y="1001"/>
                  <a:pt x="681" y="1001"/>
                  <a:pt x="681" y="1001"/>
                </a:cubicBezTo>
                <a:cubicBezTo>
                  <a:pt x="0" y="1001"/>
                  <a:pt x="0" y="1001"/>
                  <a:pt x="0" y="1001"/>
                </a:cubicBezTo>
                <a:cubicBezTo>
                  <a:pt x="0" y="685"/>
                  <a:pt x="0" y="685"/>
                  <a:pt x="0" y="685"/>
                </a:cubicBezTo>
                <a:cubicBezTo>
                  <a:pt x="681" y="685"/>
                  <a:pt x="681" y="685"/>
                  <a:pt x="681" y="685"/>
                </a:cubicBezTo>
                <a:cubicBezTo>
                  <a:pt x="681" y="0"/>
                  <a:pt x="681" y="0"/>
                  <a:pt x="681" y="0"/>
                </a:cubicBezTo>
                <a:cubicBezTo>
                  <a:pt x="996" y="0"/>
                  <a:pt x="996" y="0"/>
                  <a:pt x="996" y="0"/>
                </a:cubicBezTo>
                <a:cubicBezTo>
                  <a:pt x="996" y="685"/>
                  <a:pt x="996" y="685"/>
                  <a:pt x="996" y="685"/>
                </a:cubicBezTo>
                <a:cubicBezTo>
                  <a:pt x="1362" y="685"/>
                  <a:pt x="1362" y="685"/>
                  <a:pt x="1362" y="685"/>
                </a:cubicBezTo>
                <a:lnTo>
                  <a:pt x="1362" y="0"/>
                </a:lnTo>
                <a:close/>
              </a:path>
            </a:pathLst>
          </a:custGeom>
          <a:solidFill>
            <a:srgbClr val="FF77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dirty="0">
              <a:latin typeface="Arial" panose="020B0604020202020204" pitchFamily="34" charset="0"/>
            </a:endParaRPr>
          </a:p>
        </p:txBody>
      </p:sp>
      <p:sp>
        <p:nvSpPr>
          <p:cNvPr id="3" name="Frame 2">
            <a:extLst>
              <a:ext uri="{FF2B5EF4-FFF2-40B4-BE49-F238E27FC236}">
                <a16:creationId xmlns:a16="http://schemas.microsoft.com/office/drawing/2014/main" id="{1C08714A-9FF3-88B9-20F5-BFF1D3FDED73}"/>
              </a:ext>
            </a:extLst>
          </p:cNvPr>
          <p:cNvSpPr>
            <a:spLocks noSelect="1"/>
          </p:cNvSpPr>
          <p:nvPr userDrawn="1"/>
        </p:nvSpPr>
        <p:spPr bwMode="invGray">
          <a:xfrm>
            <a:off x="4999038" y="3160713"/>
            <a:ext cx="4537075" cy="539750"/>
          </a:xfrm>
          <a:custGeom>
            <a:avLst/>
            <a:gdLst>
              <a:gd name="T0" fmla="*/ 1296 w 14293"/>
              <a:gd name="T1" fmla="*/ 1174 h 1700"/>
              <a:gd name="T2" fmla="*/ 518 w 14293"/>
              <a:gd name="T3" fmla="*/ 1700 h 1700"/>
              <a:gd name="T4" fmla="*/ 0 w 14293"/>
              <a:gd name="T5" fmla="*/ 911 h 1700"/>
              <a:gd name="T6" fmla="*/ 778 w 14293"/>
              <a:gd name="T7" fmla="*/ 386 h 1700"/>
              <a:gd name="T8" fmla="*/ 3212 w 14293"/>
              <a:gd name="T9" fmla="*/ 1683 h 1700"/>
              <a:gd name="T10" fmla="*/ 2607 w 14293"/>
              <a:gd name="T11" fmla="*/ 1663 h 1700"/>
              <a:gd name="T12" fmla="*/ 2829 w 14293"/>
              <a:gd name="T13" fmla="*/ 666 h 1700"/>
              <a:gd name="T14" fmla="*/ 3545 w 14293"/>
              <a:gd name="T15" fmla="*/ 1088 h 1700"/>
              <a:gd name="T16" fmla="*/ 3185 w 14293"/>
              <a:gd name="T17" fmla="*/ 1478 h 1700"/>
              <a:gd name="T18" fmla="*/ 4983 w 14293"/>
              <a:gd name="T19" fmla="*/ 1168 h 1700"/>
              <a:gd name="T20" fmla="*/ 4775 w 14293"/>
              <a:gd name="T21" fmla="*/ 1271 h 1700"/>
              <a:gd name="T22" fmla="*/ 3859 w 14293"/>
              <a:gd name="T23" fmla="*/ 1090 h 1700"/>
              <a:gd name="T24" fmla="*/ 4752 w 14293"/>
              <a:gd name="T25" fmla="*/ 981 h 1700"/>
              <a:gd name="T26" fmla="*/ 4752 w 14293"/>
              <a:gd name="T27" fmla="*/ 981 h 1700"/>
              <a:gd name="T28" fmla="*/ 5172 w 14293"/>
              <a:gd name="T29" fmla="*/ 1663 h 1700"/>
              <a:gd name="T30" fmla="*/ 5828 w 14293"/>
              <a:gd name="T31" fmla="*/ 731 h 1700"/>
              <a:gd name="T32" fmla="*/ 5394 w 14293"/>
              <a:gd name="T33" fmla="*/ 515 h 1700"/>
              <a:gd name="T34" fmla="*/ 6087 w 14293"/>
              <a:gd name="T35" fmla="*/ 1168 h 1700"/>
              <a:gd name="T36" fmla="*/ 6949 w 14293"/>
              <a:gd name="T37" fmla="*/ 1362 h 1700"/>
              <a:gd name="T38" fmla="*/ 6440 w 14293"/>
              <a:gd name="T39" fmla="*/ 495 h 1700"/>
              <a:gd name="T40" fmla="*/ 6438 w 14293"/>
              <a:gd name="T41" fmla="*/ 691 h 1700"/>
              <a:gd name="T42" fmla="*/ 7171 w 14293"/>
              <a:gd name="T43" fmla="*/ 1663 h 1700"/>
              <a:gd name="T44" fmla="*/ 7171 w 14293"/>
              <a:gd name="T45" fmla="*/ 515 h 1700"/>
              <a:gd name="T46" fmla="*/ 7120 w 14293"/>
              <a:gd name="T47" fmla="*/ 163 h 1700"/>
              <a:gd name="T48" fmla="*/ 7282 w 14293"/>
              <a:gd name="T49" fmla="*/ 0 h 1700"/>
              <a:gd name="T50" fmla="*/ 8081 w 14293"/>
              <a:gd name="T51" fmla="*/ 905 h 1700"/>
              <a:gd name="T52" fmla="*/ 7677 w 14293"/>
              <a:gd name="T53" fmla="*/ 13 h 1700"/>
              <a:gd name="T54" fmla="*/ 7899 w 14293"/>
              <a:gd name="T55" fmla="*/ 1119 h 1700"/>
              <a:gd name="T56" fmla="*/ 8654 w 14293"/>
              <a:gd name="T57" fmla="*/ 1663 h 1700"/>
              <a:gd name="T58" fmla="*/ 10494 w 14293"/>
              <a:gd name="T59" fmla="*/ 495 h 1700"/>
              <a:gd name="T60" fmla="*/ 9463 w 14293"/>
              <a:gd name="T61" fmla="*/ 660 h 1700"/>
              <a:gd name="T62" fmla="*/ 9241 w 14293"/>
              <a:gd name="T63" fmla="*/ 1663 h 1700"/>
              <a:gd name="T64" fmla="*/ 9723 w 14293"/>
              <a:gd name="T65" fmla="*/ 704 h 1700"/>
              <a:gd name="T66" fmla="*/ 10203 w 14293"/>
              <a:gd name="T67" fmla="*/ 1663 h 1700"/>
              <a:gd name="T68" fmla="*/ 10723 w 14293"/>
              <a:gd name="T69" fmla="*/ 981 h 1700"/>
              <a:gd name="T70" fmla="*/ 10945 w 14293"/>
              <a:gd name="T71" fmla="*/ 927 h 1700"/>
              <a:gd name="T72" fmla="*/ 12236 w 14293"/>
              <a:gd name="T73" fmla="*/ 1168 h 1700"/>
              <a:gd name="T74" fmla="*/ 12027 w 14293"/>
              <a:gd name="T75" fmla="*/ 1271 h 1700"/>
              <a:gd name="T76" fmla="*/ 11112 w 14293"/>
              <a:gd name="T77" fmla="*/ 1090 h 1700"/>
              <a:gd name="T78" fmla="*/ 12005 w 14293"/>
              <a:gd name="T79" fmla="*/ 981 h 1700"/>
              <a:gd name="T80" fmla="*/ 12005 w 14293"/>
              <a:gd name="T81" fmla="*/ 981 h 1700"/>
              <a:gd name="T82" fmla="*/ 12549 w 14293"/>
              <a:gd name="T83" fmla="*/ 1168 h 1700"/>
              <a:gd name="T84" fmla="*/ 13411 w 14293"/>
              <a:gd name="T85" fmla="*/ 1362 h 1700"/>
              <a:gd name="T86" fmla="*/ 12902 w 14293"/>
              <a:gd name="T87" fmla="*/ 495 h 1700"/>
              <a:gd name="T88" fmla="*/ 12900 w 14293"/>
              <a:gd name="T89" fmla="*/ 691 h 1700"/>
              <a:gd name="T90" fmla="*/ 13860 w 14293"/>
              <a:gd name="T91" fmla="*/ 720 h 1700"/>
              <a:gd name="T92" fmla="*/ 13638 w 14293"/>
              <a:gd name="T93" fmla="*/ 1663 h 1700"/>
              <a:gd name="T94" fmla="*/ 14293 w 14293"/>
              <a:gd name="T95" fmla="*/ 731 h 1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293" h="1700">
                <a:moveTo>
                  <a:pt x="778" y="911"/>
                </a:moveTo>
                <a:cubicBezTo>
                  <a:pt x="1296" y="911"/>
                  <a:pt x="1296" y="911"/>
                  <a:pt x="1296" y="911"/>
                </a:cubicBezTo>
                <a:cubicBezTo>
                  <a:pt x="1296" y="1174"/>
                  <a:pt x="1296" y="1174"/>
                  <a:pt x="1296" y="1174"/>
                </a:cubicBezTo>
                <a:cubicBezTo>
                  <a:pt x="778" y="1174"/>
                  <a:pt x="778" y="1174"/>
                  <a:pt x="778" y="1174"/>
                </a:cubicBezTo>
                <a:cubicBezTo>
                  <a:pt x="778" y="1700"/>
                  <a:pt x="778" y="1700"/>
                  <a:pt x="778" y="1700"/>
                </a:cubicBezTo>
                <a:cubicBezTo>
                  <a:pt x="518" y="1700"/>
                  <a:pt x="518" y="1700"/>
                  <a:pt x="518" y="1700"/>
                </a:cubicBezTo>
                <a:cubicBezTo>
                  <a:pt x="518" y="1174"/>
                  <a:pt x="518" y="1174"/>
                  <a:pt x="518" y="1174"/>
                </a:cubicBezTo>
                <a:cubicBezTo>
                  <a:pt x="0" y="1174"/>
                  <a:pt x="0" y="1174"/>
                  <a:pt x="0" y="1174"/>
                </a:cubicBezTo>
                <a:cubicBezTo>
                  <a:pt x="0" y="911"/>
                  <a:pt x="0" y="911"/>
                  <a:pt x="0" y="911"/>
                </a:cubicBezTo>
                <a:cubicBezTo>
                  <a:pt x="518" y="911"/>
                  <a:pt x="518" y="911"/>
                  <a:pt x="518" y="911"/>
                </a:cubicBezTo>
                <a:cubicBezTo>
                  <a:pt x="518" y="386"/>
                  <a:pt x="518" y="386"/>
                  <a:pt x="518" y="386"/>
                </a:cubicBezTo>
                <a:cubicBezTo>
                  <a:pt x="778" y="386"/>
                  <a:pt x="778" y="386"/>
                  <a:pt x="778" y="386"/>
                </a:cubicBezTo>
                <a:lnTo>
                  <a:pt x="778" y="911"/>
                </a:lnTo>
                <a:close/>
                <a:moveTo>
                  <a:pt x="3769" y="1088"/>
                </a:moveTo>
                <a:cubicBezTo>
                  <a:pt x="3769" y="1460"/>
                  <a:pt x="3523" y="1683"/>
                  <a:pt x="3212" y="1683"/>
                </a:cubicBezTo>
                <a:cubicBezTo>
                  <a:pt x="3060" y="1683"/>
                  <a:pt x="2903" y="1614"/>
                  <a:pt x="2829" y="1518"/>
                </a:cubicBezTo>
                <a:cubicBezTo>
                  <a:pt x="2829" y="1663"/>
                  <a:pt x="2829" y="1663"/>
                  <a:pt x="2829" y="1663"/>
                </a:cubicBezTo>
                <a:cubicBezTo>
                  <a:pt x="2607" y="1663"/>
                  <a:pt x="2607" y="1663"/>
                  <a:pt x="2607" y="1663"/>
                </a:cubicBezTo>
                <a:cubicBezTo>
                  <a:pt x="2607" y="13"/>
                  <a:pt x="2607" y="13"/>
                  <a:pt x="2607" y="13"/>
                </a:cubicBezTo>
                <a:cubicBezTo>
                  <a:pt x="2829" y="13"/>
                  <a:pt x="2829" y="13"/>
                  <a:pt x="2829" y="13"/>
                </a:cubicBezTo>
                <a:cubicBezTo>
                  <a:pt x="2829" y="666"/>
                  <a:pt x="2829" y="666"/>
                  <a:pt x="2829" y="666"/>
                </a:cubicBezTo>
                <a:cubicBezTo>
                  <a:pt x="2896" y="568"/>
                  <a:pt x="3049" y="495"/>
                  <a:pt x="3212" y="495"/>
                </a:cubicBezTo>
                <a:cubicBezTo>
                  <a:pt x="3527" y="495"/>
                  <a:pt x="3769" y="744"/>
                  <a:pt x="3769" y="1088"/>
                </a:cubicBezTo>
                <a:close/>
                <a:moveTo>
                  <a:pt x="3545" y="1088"/>
                </a:moveTo>
                <a:cubicBezTo>
                  <a:pt x="3545" y="876"/>
                  <a:pt x="3407" y="702"/>
                  <a:pt x="3185" y="702"/>
                </a:cubicBezTo>
                <a:cubicBezTo>
                  <a:pt x="2963" y="702"/>
                  <a:pt x="2825" y="878"/>
                  <a:pt x="2825" y="1088"/>
                </a:cubicBezTo>
                <a:cubicBezTo>
                  <a:pt x="2825" y="1302"/>
                  <a:pt x="2963" y="1478"/>
                  <a:pt x="3185" y="1478"/>
                </a:cubicBezTo>
                <a:cubicBezTo>
                  <a:pt x="3407" y="1478"/>
                  <a:pt x="3545" y="1302"/>
                  <a:pt x="3545" y="1088"/>
                </a:cubicBezTo>
                <a:close/>
                <a:moveTo>
                  <a:pt x="4983" y="1063"/>
                </a:moveTo>
                <a:cubicBezTo>
                  <a:pt x="4983" y="1168"/>
                  <a:pt x="4983" y="1168"/>
                  <a:pt x="4983" y="1168"/>
                </a:cubicBezTo>
                <a:cubicBezTo>
                  <a:pt x="4084" y="1168"/>
                  <a:pt x="4084" y="1168"/>
                  <a:pt x="4084" y="1168"/>
                </a:cubicBezTo>
                <a:cubicBezTo>
                  <a:pt x="4112" y="1386"/>
                  <a:pt x="4259" y="1482"/>
                  <a:pt x="4439" y="1482"/>
                </a:cubicBezTo>
                <a:cubicBezTo>
                  <a:pt x="4621" y="1482"/>
                  <a:pt x="4739" y="1371"/>
                  <a:pt x="4775" y="1271"/>
                </a:cubicBezTo>
                <a:cubicBezTo>
                  <a:pt x="4946" y="1362"/>
                  <a:pt x="4946" y="1362"/>
                  <a:pt x="4946" y="1362"/>
                </a:cubicBezTo>
                <a:cubicBezTo>
                  <a:pt x="4897" y="1489"/>
                  <a:pt x="4741" y="1683"/>
                  <a:pt x="4439" y="1683"/>
                </a:cubicBezTo>
                <a:cubicBezTo>
                  <a:pt x="4088" y="1683"/>
                  <a:pt x="3859" y="1424"/>
                  <a:pt x="3859" y="1090"/>
                </a:cubicBezTo>
                <a:cubicBezTo>
                  <a:pt x="3859" y="751"/>
                  <a:pt x="4090" y="495"/>
                  <a:pt x="4437" y="495"/>
                </a:cubicBezTo>
                <a:cubicBezTo>
                  <a:pt x="4772" y="495"/>
                  <a:pt x="4983" y="760"/>
                  <a:pt x="4983" y="1063"/>
                </a:cubicBezTo>
                <a:close/>
                <a:moveTo>
                  <a:pt x="4752" y="981"/>
                </a:moveTo>
                <a:cubicBezTo>
                  <a:pt x="4750" y="838"/>
                  <a:pt x="4630" y="691"/>
                  <a:pt x="4435" y="691"/>
                </a:cubicBezTo>
                <a:cubicBezTo>
                  <a:pt x="4266" y="691"/>
                  <a:pt x="4128" y="791"/>
                  <a:pt x="4090" y="981"/>
                </a:cubicBezTo>
                <a:lnTo>
                  <a:pt x="4752" y="981"/>
                </a:lnTo>
                <a:close/>
                <a:moveTo>
                  <a:pt x="5394" y="515"/>
                </a:moveTo>
                <a:cubicBezTo>
                  <a:pt x="5172" y="515"/>
                  <a:pt x="5172" y="515"/>
                  <a:pt x="5172" y="515"/>
                </a:cubicBezTo>
                <a:cubicBezTo>
                  <a:pt x="5172" y="1663"/>
                  <a:pt x="5172" y="1663"/>
                  <a:pt x="5172" y="1663"/>
                </a:cubicBezTo>
                <a:cubicBezTo>
                  <a:pt x="5394" y="1663"/>
                  <a:pt x="5394" y="1663"/>
                  <a:pt x="5394" y="1663"/>
                </a:cubicBezTo>
                <a:cubicBezTo>
                  <a:pt x="5394" y="947"/>
                  <a:pt x="5394" y="947"/>
                  <a:pt x="5394" y="947"/>
                </a:cubicBezTo>
                <a:cubicBezTo>
                  <a:pt x="5828" y="731"/>
                  <a:pt x="5828" y="731"/>
                  <a:pt x="5828" y="731"/>
                </a:cubicBezTo>
                <a:cubicBezTo>
                  <a:pt x="5828" y="490"/>
                  <a:pt x="5828" y="490"/>
                  <a:pt x="5828" y="490"/>
                </a:cubicBezTo>
                <a:cubicBezTo>
                  <a:pt x="5394" y="720"/>
                  <a:pt x="5394" y="720"/>
                  <a:pt x="5394" y="720"/>
                </a:cubicBezTo>
                <a:lnTo>
                  <a:pt x="5394" y="515"/>
                </a:lnTo>
                <a:close/>
                <a:moveTo>
                  <a:pt x="6986" y="1063"/>
                </a:moveTo>
                <a:cubicBezTo>
                  <a:pt x="6986" y="1168"/>
                  <a:pt x="6986" y="1168"/>
                  <a:pt x="6986" y="1168"/>
                </a:cubicBezTo>
                <a:cubicBezTo>
                  <a:pt x="6087" y="1168"/>
                  <a:pt x="6087" y="1168"/>
                  <a:pt x="6087" y="1168"/>
                </a:cubicBezTo>
                <a:cubicBezTo>
                  <a:pt x="6115" y="1386"/>
                  <a:pt x="6262" y="1482"/>
                  <a:pt x="6442" y="1482"/>
                </a:cubicBezTo>
                <a:cubicBezTo>
                  <a:pt x="6624" y="1482"/>
                  <a:pt x="6742" y="1371"/>
                  <a:pt x="6778" y="1271"/>
                </a:cubicBezTo>
                <a:cubicBezTo>
                  <a:pt x="6949" y="1362"/>
                  <a:pt x="6949" y="1362"/>
                  <a:pt x="6949" y="1362"/>
                </a:cubicBezTo>
                <a:cubicBezTo>
                  <a:pt x="6900" y="1489"/>
                  <a:pt x="6744" y="1683"/>
                  <a:pt x="6442" y="1683"/>
                </a:cubicBezTo>
                <a:cubicBezTo>
                  <a:pt x="6091" y="1683"/>
                  <a:pt x="5862" y="1424"/>
                  <a:pt x="5862" y="1090"/>
                </a:cubicBezTo>
                <a:cubicBezTo>
                  <a:pt x="5862" y="751"/>
                  <a:pt x="6093" y="495"/>
                  <a:pt x="6440" y="495"/>
                </a:cubicBezTo>
                <a:cubicBezTo>
                  <a:pt x="6775" y="495"/>
                  <a:pt x="6986" y="760"/>
                  <a:pt x="6986" y="1063"/>
                </a:cubicBezTo>
                <a:close/>
                <a:moveTo>
                  <a:pt x="6755" y="981"/>
                </a:moveTo>
                <a:cubicBezTo>
                  <a:pt x="6753" y="838"/>
                  <a:pt x="6633" y="691"/>
                  <a:pt x="6438" y="691"/>
                </a:cubicBezTo>
                <a:cubicBezTo>
                  <a:pt x="6269" y="691"/>
                  <a:pt x="6131" y="791"/>
                  <a:pt x="6093" y="981"/>
                </a:cubicBezTo>
                <a:lnTo>
                  <a:pt x="6755" y="981"/>
                </a:lnTo>
                <a:close/>
                <a:moveTo>
                  <a:pt x="7171" y="1663"/>
                </a:moveTo>
                <a:cubicBezTo>
                  <a:pt x="7393" y="1663"/>
                  <a:pt x="7393" y="1663"/>
                  <a:pt x="7393" y="1663"/>
                </a:cubicBezTo>
                <a:cubicBezTo>
                  <a:pt x="7393" y="515"/>
                  <a:pt x="7393" y="515"/>
                  <a:pt x="7393" y="515"/>
                </a:cubicBezTo>
                <a:cubicBezTo>
                  <a:pt x="7171" y="515"/>
                  <a:pt x="7171" y="515"/>
                  <a:pt x="7171" y="515"/>
                </a:cubicBezTo>
                <a:lnTo>
                  <a:pt x="7171" y="1663"/>
                </a:lnTo>
                <a:close/>
                <a:moveTo>
                  <a:pt x="7282" y="0"/>
                </a:moveTo>
                <a:cubicBezTo>
                  <a:pt x="7189" y="0"/>
                  <a:pt x="7120" y="69"/>
                  <a:pt x="7120" y="163"/>
                </a:cubicBezTo>
                <a:cubicBezTo>
                  <a:pt x="7120" y="254"/>
                  <a:pt x="7189" y="325"/>
                  <a:pt x="7282" y="325"/>
                </a:cubicBezTo>
                <a:cubicBezTo>
                  <a:pt x="7375" y="325"/>
                  <a:pt x="7444" y="254"/>
                  <a:pt x="7444" y="163"/>
                </a:cubicBezTo>
                <a:cubicBezTo>
                  <a:pt x="7444" y="69"/>
                  <a:pt x="7375" y="0"/>
                  <a:pt x="7282" y="0"/>
                </a:cubicBezTo>
                <a:close/>
                <a:moveTo>
                  <a:pt x="8643" y="515"/>
                </a:moveTo>
                <a:cubicBezTo>
                  <a:pt x="8379" y="515"/>
                  <a:pt x="8379" y="515"/>
                  <a:pt x="8379" y="515"/>
                </a:cubicBezTo>
                <a:cubicBezTo>
                  <a:pt x="8081" y="905"/>
                  <a:pt x="8081" y="905"/>
                  <a:pt x="8081" y="905"/>
                </a:cubicBezTo>
                <a:cubicBezTo>
                  <a:pt x="7899" y="905"/>
                  <a:pt x="7899" y="905"/>
                  <a:pt x="7899" y="905"/>
                </a:cubicBezTo>
                <a:cubicBezTo>
                  <a:pt x="7899" y="13"/>
                  <a:pt x="7899" y="13"/>
                  <a:pt x="7899" y="13"/>
                </a:cubicBezTo>
                <a:cubicBezTo>
                  <a:pt x="7677" y="13"/>
                  <a:pt x="7677" y="13"/>
                  <a:pt x="7677" y="13"/>
                </a:cubicBezTo>
                <a:cubicBezTo>
                  <a:pt x="7677" y="1663"/>
                  <a:pt x="7677" y="1663"/>
                  <a:pt x="7677" y="1663"/>
                </a:cubicBezTo>
                <a:cubicBezTo>
                  <a:pt x="7899" y="1663"/>
                  <a:pt x="7899" y="1663"/>
                  <a:pt x="7899" y="1663"/>
                </a:cubicBezTo>
                <a:cubicBezTo>
                  <a:pt x="7899" y="1119"/>
                  <a:pt x="7899" y="1119"/>
                  <a:pt x="7899" y="1119"/>
                </a:cubicBezTo>
                <a:cubicBezTo>
                  <a:pt x="8056" y="1119"/>
                  <a:pt x="8056" y="1119"/>
                  <a:pt x="8056" y="1119"/>
                </a:cubicBezTo>
                <a:cubicBezTo>
                  <a:pt x="8394" y="1663"/>
                  <a:pt x="8394" y="1663"/>
                  <a:pt x="8394" y="1663"/>
                </a:cubicBezTo>
                <a:cubicBezTo>
                  <a:pt x="8654" y="1663"/>
                  <a:pt x="8654" y="1663"/>
                  <a:pt x="8654" y="1663"/>
                </a:cubicBezTo>
                <a:cubicBezTo>
                  <a:pt x="8261" y="1021"/>
                  <a:pt x="8261" y="1021"/>
                  <a:pt x="8261" y="1021"/>
                </a:cubicBezTo>
                <a:lnTo>
                  <a:pt x="8643" y="515"/>
                </a:lnTo>
                <a:close/>
                <a:moveTo>
                  <a:pt x="10494" y="495"/>
                </a:moveTo>
                <a:cubicBezTo>
                  <a:pt x="10299" y="495"/>
                  <a:pt x="10186" y="597"/>
                  <a:pt x="10128" y="673"/>
                </a:cubicBezTo>
                <a:cubicBezTo>
                  <a:pt x="10052" y="566"/>
                  <a:pt x="9928" y="495"/>
                  <a:pt x="9775" y="495"/>
                </a:cubicBezTo>
                <a:cubicBezTo>
                  <a:pt x="9637" y="495"/>
                  <a:pt x="9517" y="559"/>
                  <a:pt x="9463" y="660"/>
                </a:cubicBezTo>
                <a:cubicBezTo>
                  <a:pt x="9463" y="515"/>
                  <a:pt x="9463" y="515"/>
                  <a:pt x="9463" y="515"/>
                </a:cubicBezTo>
                <a:cubicBezTo>
                  <a:pt x="9241" y="515"/>
                  <a:pt x="9241" y="515"/>
                  <a:pt x="9241" y="515"/>
                </a:cubicBezTo>
                <a:cubicBezTo>
                  <a:pt x="9241" y="1663"/>
                  <a:pt x="9241" y="1663"/>
                  <a:pt x="9241" y="1663"/>
                </a:cubicBezTo>
                <a:cubicBezTo>
                  <a:pt x="9463" y="1663"/>
                  <a:pt x="9463" y="1663"/>
                  <a:pt x="9463" y="1663"/>
                </a:cubicBezTo>
                <a:cubicBezTo>
                  <a:pt x="9463" y="981"/>
                  <a:pt x="9463" y="981"/>
                  <a:pt x="9463" y="981"/>
                </a:cubicBezTo>
                <a:cubicBezTo>
                  <a:pt x="9463" y="818"/>
                  <a:pt x="9570" y="704"/>
                  <a:pt x="9723" y="704"/>
                </a:cubicBezTo>
                <a:cubicBezTo>
                  <a:pt x="9874" y="704"/>
                  <a:pt x="9981" y="809"/>
                  <a:pt x="9981" y="981"/>
                </a:cubicBezTo>
                <a:cubicBezTo>
                  <a:pt x="9981" y="1663"/>
                  <a:pt x="9981" y="1663"/>
                  <a:pt x="9981" y="1663"/>
                </a:cubicBezTo>
                <a:cubicBezTo>
                  <a:pt x="10203" y="1663"/>
                  <a:pt x="10203" y="1663"/>
                  <a:pt x="10203" y="1663"/>
                </a:cubicBezTo>
                <a:cubicBezTo>
                  <a:pt x="10203" y="981"/>
                  <a:pt x="10203" y="981"/>
                  <a:pt x="10203" y="981"/>
                </a:cubicBezTo>
                <a:cubicBezTo>
                  <a:pt x="10203" y="818"/>
                  <a:pt x="10312" y="704"/>
                  <a:pt x="10466" y="704"/>
                </a:cubicBezTo>
                <a:cubicBezTo>
                  <a:pt x="10614" y="704"/>
                  <a:pt x="10723" y="809"/>
                  <a:pt x="10723" y="981"/>
                </a:cubicBezTo>
                <a:cubicBezTo>
                  <a:pt x="10723" y="1663"/>
                  <a:pt x="10723" y="1663"/>
                  <a:pt x="10723" y="1663"/>
                </a:cubicBezTo>
                <a:cubicBezTo>
                  <a:pt x="10945" y="1663"/>
                  <a:pt x="10945" y="1663"/>
                  <a:pt x="10945" y="1663"/>
                </a:cubicBezTo>
                <a:cubicBezTo>
                  <a:pt x="10945" y="927"/>
                  <a:pt x="10945" y="927"/>
                  <a:pt x="10945" y="927"/>
                </a:cubicBezTo>
                <a:cubicBezTo>
                  <a:pt x="10945" y="686"/>
                  <a:pt x="10759" y="495"/>
                  <a:pt x="10494" y="495"/>
                </a:cubicBezTo>
                <a:close/>
                <a:moveTo>
                  <a:pt x="12236" y="1063"/>
                </a:moveTo>
                <a:cubicBezTo>
                  <a:pt x="12236" y="1168"/>
                  <a:pt x="12236" y="1168"/>
                  <a:pt x="12236" y="1168"/>
                </a:cubicBezTo>
                <a:cubicBezTo>
                  <a:pt x="11336" y="1168"/>
                  <a:pt x="11336" y="1168"/>
                  <a:pt x="11336" y="1168"/>
                </a:cubicBezTo>
                <a:cubicBezTo>
                  <a:pt x="11365" y="1386"/>
                  <a:pt x="11512" y="1482"/>
                  <a:pt x="11692" y="1482"/>
                </a:cubicBezTo>
                <a:cubicBezTo>
                  <a:pt x="11874" y="1482"/>
                  <a:pt x="11992" y="1371"/>
                  <a:pt x="12027" y="1271"/>
                </a:cubicBezTo>
                <a:cubicBezTo>
                  <a:pt x="12198" y="1362"/>
                  <a:pt x="12198" y="1362"/>
                  <a:pt x="12198" y="1362"/>
                </a:cubicBezTo>
                <a:cubicBezTo>
                  <a:pt x="12149" y="1489"/>
                  <a:pt x="11994" y="1683"/>
                  <a:pt x="11692" y="1683"/>
                </a:cubicBezTo>
                <a:cubicBezTo>
                  <a:pt x="11340" y="1683"/>
                  <a:pt x="11112" y="1424"/>
                  <a:pt x="11112" y="1090"/>
                </a:cubicBezTo>
                <a:cubicBezTo>
                  <a:pt x="11112" y="751"/>
                  <a:pt x="11343" y="495"/>
                  <a:pt x="11689" y="495"/>
                </a:cubicBezTo>
                <a:cubicBezTo>
                  <a:pt x="12025" y="495"/>
                  <a:pt x="12236" y="760"/>
                  <a:pt x="12236" y="1063"/>
                </a:cubicBezTo>
                <a:close/>
                <a:moveTo>
                  <a:pt x="12005" y="981"/>
                </a:moveTo>
                <a:cubicBezTo>
                  <a:pt x="12003" y="838"/>
                  <a:pt x="11883" y="691"/>
                  <a:pt x="11687" y="691"/>
                </a:cubicBezTo>
                <a:cubicBezTo>
                  <a:pt x="11518" y="691"/>
                  <a:pt x="11381" y="791"/>
                  <a:pt x="11343" y="981"/>
                </a:cubicBezTo>
                <a:lnTo>
                  <a:pt x="12005" y="981"/>
                </a:lnTo>
                <a:close/>
                <a:moveTo>
                  <a:pt x="13449" y="1063"/>
                </a:moveTo>
                <a:cubicBezTo>
                  <a:pt x="13449" y="1168"/>
                  <a:pt x="13449" y="1168"/>
                  <a:pt x="13449" y="1168"/>
                </a:cubicBezTo>
                <a:cubicBezTo>
                  <a:pt x="12549" y="1168"/>
                  <a:pt x="12549" y="1168"/>
                  <a:pt x="12549" y="1168"/>
                </a:cubicBezTo>
                <a:cubicBezTo>
                  <a:pt x="12578" y="1386"/>
                  <a:pt x="12725" y="1482"/>
                  <a:pt x="12905" y="1482"/>
                </a:cubicBezTo>
                <a:cubicBezTo>
                  <a:pt x="13087" y="1482"/>
                  <a:pt x="13205" y="1371"/>
                  <a:pt x="13240" y="1271"/>
                </a:cubicBezTo>
                <a:cubicBezTo>
                  <a:pt x="13411" y="1362"/>
                  <a:pt x="13411" y="1362"/>
                  <a:pt x="13411" y="1362"/>
                </a:cubicBezTo>
                <a:cubicBezTo>
                  <a:pt x="13362" y="1489"/>
                  <a:pt x="13207" y="1683"/>
                  <a:pt x="12905" y="1683"/>
                </a:cubicBezTo>
                <a:cubicBezTo>
                  <a:pt x="12554" y="1683"/>
                  <a:pt x="12325" y="1424"/>
                  <a:pt x="12325" y="1090"/>
                </a:cubicBezTo>
                <a:cubicBezTo>
                  <a:pt x="12325" y="751"/>
                  <a:pt x="12556" y="495"/>
                  <a:pt x="12902" y="495"/>
                </a:cubicBezTo>
                <a:cubicBezTo>
                  <a:pt x="13238" y="495"/>
                  <a:pt x="13449" y="760"/>
                  <a:pt x="13449" y="1063"/>
                </a:cubicBezTo>
                <a:close/>
                <a:moveTo>
                  <a:pt x="13218" y="981"/>
                </a:moveTo>
                <a:cubicBezTo>
                  <a:pt x="13216" y="838"/>
                  <a:pt x="13096" y="691"/>
                  <a:pt x="12900" y="691"/>
                </a:cubicBezTo>
                <a:cubicBezTo>
                  <a:pt x="12731" y="691"/>
                  <a:pt x="12594" y="791"/>
                  <a:pt x="12556" y="981"/>
                </a:cubicBezTo>
                <a:lnTo>
                  <a:pt x="13218" y="981"/>
                </a:lnTo>
                <a:close/>
                <a:moveTo>
                  <a:pt x="13860" y="720"/>
                </a:moveTo>
                <a:cubicBezTo>
                  <a:pt x="13860" y="515"/>
                  <a:pt x="13860" y="515"/>
                  <a:pt x="13860" y="515"/>
                </a:cubicBezTo>
                <a:cubicBezTo>
                  <a:pt x="13638" y="515"/>
                  <a:pt x="13638" y="515"/>
                  <a:pt x="13638" y="515"/>
                </a:cubicBezTo>
                <a:cubicBezTo>
                  <a:pt x="13638" y="1663"/>
                  <a:pt x="13638" y="1663"/>
                  <a:pt x="13638" y="1663"/>
                </a:cubicBezTo>
                <a:cubicBezTo>
                  <a:pt x="13860" y="1663"/>
                  <a:pt x="13860" y="1663"/>
                  <a:pt x="13860" y="1663"/>
                </a:cubicBezTo>
                <a:cubicBezTo>
                  <a:pt x="13860" y="947"/>
                  <a:pt x="13860" y="947"/>
                  <a:pt x="13860" y="947"/>
                </a:cubicBezTo>
                <a:cubicBezTo>
                  <a:pt x="14293" y="731"/>
                  <a:pt x="14293" y="731"/>
                  <a:pt x="14293" y="731"/>
                </a:cubicBezTo>
                <a:cubicBezTo>
                  <a:pt x="14293" y="490"/>
                  <a:pt x="14293" y="490"/>
                  <a:pt x="14293" y="490"/>
                </a:cubicBezTo>
                <a:lnTo>
                  <a:pt x="13860" y="7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dirty="0">
              <a:latin typeface="Arial" panose="020B0604020202020204" pitchFamily="34" charset="0"/>
            </a:endParaRPr>
          </a:p>
        </p:txBody>
      </p:sp>
    </p:spTree>
    <p:extLst>
      <p:ext uri="{BB962C8B-B14F-4D97-AF65-F5344CB8AC3E}">
        <p14:creationId xmlns:p14="http://schemas.microsoft.com/office/powerpoint/2010/main" val="4098466967"/>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sv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EFEA"/>
        </a:solidFill>
        <a:effectLst/>
      </p:bgPr>
    </p:bg>
    <p:spTree>
      <p:nvGrpSpPr>
        <p:cNvPr id="1" name=""/>
        <p:cNvGrpSpPr/>
        <p:nvPr/>
      </p:nvGrpSpPr>
      <p:grpSpPr>
        <a:xfrm>
          <a:off x="0" y="0"/>
          <a:ext cx="0" cy="0"/>
          <a:chOff x="0" y="0"/>
          <a:chExt cx="0" cy="0"/>
        </a:xfrm>
      </p:grpSpPr>
      <p:sp>
        <p:nvSpPr>
          <p:cNvPr id="2" name="01_Title Placeholder 1 (JU-Free)"/>
          <p:cNvSpPr>
            <a:spLocks noGrp="1"/>
          </p:cNvSpPr>
          <p:nvPr>
            <p:ph type="title"/>
          </p:nvPr>
        </p:nvSpPr>
        <p:spPr bwMode="gray">
          <a:xfrm>
            <a:off x="736600" y="952500"/>
            <a:ext cx="10731500" cy="546100"/>
          </a:xfrm>
          <a:prstGeom prst="rect">
            <a:avLst/>
          </a:prstGeom>
        </p:spPr>
        <p:txBody>
          <a:bodyPr vert="horz" lIns="0" tIns="0" rIns="0" bIns="0" rtlCol="0" anchor="t">
            <a:noAutofit/>
          </a:bodyPr>
          <a:lstStyle/>
          <a:p>
            <a:r>
              <a:rPr lang="nl-NL"/>
              <a:t>[Titel]</a:t>
            </a:r>
            <a:endParaRPr lang="nl-NL" dirty="0"/>
          </a:p>
        </p:txBody>
      </p:sp>
      <p:sp>
        <p:nvSpPr>
          <p:cNvPr id="3" name="02_Placeholder 2 (JU-Free)"/>
          <p:cNvSpPr>
            <a:spLocks noGrp="1"/>
          </p:cNvSpPr>
          <p:nvPr>
            <p:ph type="body" idx="1"/>
          </p:nvPr>
        </p:nvSpPr>
        <p:spPr bwMode="gray">
          <a:xfrm>
            <a:off x="736600" y="1816100"/>
            <a:ext cx="10731500" cy="3822700"/>
          </a:xfrm>
          <a:prstGeom prst="rect">
            <a:avLst/>
          </a:prstGeom>
        </p:spPr>
        <p:txBody>
          <a:bodyPr vert="horz" lIns="0" tIns="0" rIns="0" bIns="0" rtlCol="0">
            <a:noAutofit/>
          </a:bodyPr>
          <a:lstStyle/>
          <a:p>
            <a:pPr lvl="0"/>
            <a:r>
              <a:rPr lang="nl-NL"/>
              <a:t>JU-LEVEL1=Opsomming teken 1e niveau</a:t>
            </a:r>
          </a:p>
          <a:p>
            <a:pPr lvl="1"/>
            <a:r>
              <a:rPr lang="nl-NL"/>
              <a:t>JU-LEVEL2=Opsomming teken 2e niveau</a:t>
            </a:r>
          </a:p>
          <a:p>
            <a:pPr lvl="2"/>
            <a:r>
              <a:rPr lang="nl-NL"/>
              <a:t>JU-LEVEL3=Opsomming teken 3e niveau</a:t>
            </a:r>
          </a:p>
          <a:p>
            <a:pPr lvl="3"/>
            <a:r>
              <a:rPr lang="nl-NL"/>
              <a:t>JU-LEVEL4=Opsomming nummer 1e niveau</a:t>
            </a:r>
          </a:p>
          <a:p>
            <a:pPr lvl="4"/>
            <a:r>
              <a:rPr lang="nl-NL"/>
              <a:t>JU-LEVEL5=Opsomming nummer 2e niveau</a:t>
            </a:r>
          </a:p>
          <a:p>
            <a:pPr lvl="5"/>
            <a:r>
              <a:rPr lang="nl-NL"/>
              <a:t>JU-LEVEL6=Opsomming nummer 3e niveau</a:t>
            </a:r>
          </a:p>
          <a:p>
            <a:pPr lvl="6"/>
            <a:r>
              <a:rPr lang="nl-NL"/>
              <a:t>JU-LEVEL7=Basistekst</a:t>
            </a:r>
          </a:p>
          <a:p>
            <a:pPr lvl="7"/>
            <a:r>
              <a:rPr lang="nl-NL"/>
              <a:t>JU-LEVEL8=intro </a:t>
            </a:r>
          </a:p>
          <a:p>
            <a:pPr lvl="8"/>
            <a:r>
              <a:rPr lang="nl-NL"/>
              <a:t>JU-LEVEL9=Inspring 1e niveau</a:t>
            </a:r>
            <a:endParaRPr lang="nl-NL" dirty="0"/>
          </a:p>
        </p:txBody>
      </p:sp>
      <p:sp>
        <p:nvSpPr>
          <p:cNvPr id="4" name="03_Date Placeholder 3 (JU-Free)"/>
          <p:cNvSpPr>
            <a:spLocks noGrp="1"/>
          </p:cNvSpPr>
          <p:nvPr>
            <p:ph type="dt" sz="half" idx="2"/>
          </p:nvPr>
        </p:nvSpPr>
        <p:spPr bwMode="gray">
          <a:xfrm>
            <a:off x="8216900" y="6096000"/>
            <a:ext cx="1511300" cy="254000"/>
          </a:xfrm>
          <a:prstGeom prst="rect">
            <a:avLst/>
          </a:prstGeom>
        </p:spPr>
        <p:txBody>
          <a:bodyPr vert="horz" lIns="0" tIns="0" rIns="0" bIns="0" rtlCol="0" anchor="t">
            <a:noAutofit/>
          </a:bodyPr>
          <a:lstStyle>
            <a:lvl1pPr algn="r">
              <a:defRPr sz="1000">
                <a:solidFill>
                  <a:schemeClr val="tx1"/>
                </a:solidFill>
                <a:latin typeface="Arial" panose="020B0604020202020204" pitchFamily="34" charset="0"/>
              </a:defRPr>
            </a:lvl1pPr>
          </a:lstStyle>
          <a:p>
            <a:fld id="{7703D7CD-B121-42A5-8C50-3A1F5DD6895B}" type="datetimeFigureOut">
              <a:rPr lang="nl-NL" smtClean="0"/>
              <a:pPr/>
              <a:t>18-12-2025</a:t>
            </a:fld>
            <a:endParaRPr lang="nl-NL" dirty="0"/>
          </a:p>
        </p:txBody>
      </p:sp>
      <p:sp>
        <p:nvSpPr>
          <p:cNvPr id="5" name="04_Footer Placeholder 4 (JU-Free)"/>
          <p:cNvSpPr>
            <a:spLocks noGrp="1"/>
          </p:cNvSpPr>
          <p:nvPr>
            <p:ph type="ftr" sz="quarter" idx="3"/>
          </p:nvPr>
        </p:nvSpPr>
        <p:spPr bwMode="gray">
          <a:xfrm>
            <a:off x="723900" y="6096000"/>
            <a:ext cx="6299200" cy="254000"/>
          </a:xfrm>
          <a:prstGeom prst="rect">
            <a:avLst/>
          </a:prstGeom>
        </p:spPr>
        <p:txBody>
          <a:bodyPr vert="horz" lIns="0" tIns="0" rIns="0" bIns="0" rtlCol="0" anchor="t">
            <a:noAutofit/>
          </a:bodyPr>
          <a:lstStyle>
            <a:lvl1pPr algn="l">
              <a:defRPr sz="1000">
                <a:solidFill>
                  <a:schemeClr val="tx1"/>
                </a:solidFill>
                <a:latin typeface="Arial" panose="020B0604020202020204" pitchFamily="34" charset="0"/>
              </a:defRPr>
            </a:lvl1pPr>
          </a:lstStyle>
          <a:p>
            <a:endParaRPr lang="nl-NL" dirty="0"/>
          </a:p>
        </p:txBody>
      </p:sp>
      <p:sp>
        <p:nvSpPr>
          <p:cNvPr id="6" name="05_Slide Number Placeholder 5 (JU-Free)"/>
          <p:cNvSpPr>
            <a:spLocks noGrp="1"/>
          </p:cNvSpPr>
          <p:nvPr>
            <p:ph type="sldNum" sz="quarter" idx="4"/>
          </p:nvPr>
        </p:nvSpPr>
        <p:spPr bwMode="gray">
          <a:xfrm>
            <a:off x="228600" y="6096000"/>
            <a:ext cx="393700" cy="254000"/>
          </a:xfrm>
          <a:prstGeom prst="rect">
            <a:avLst/>
          </a:prstGeom>
        </p:spPr>
        <p:txBody>
          <a:bodyPr vert="horz" lIns="0" tIns="0" rIns="0" bIns="0" rtlCol="0" anchor="t">
            <a:noAutofit/>
          </a:bodyPr>
          <a:lstStyle>
            <a:lvl1pPr algn="l">
              <a:defRPr sz="1000">
                <a:solidFill>
                  <a:schemeClr val="tx1"/>
                </a:solidFill>
              </a:defRPr>
            </a:lvl1pPr>
          </a:lstStyle>
          <a:p>
            <a:fld id="{8F18802B-E4C7-4B2D-B37A-6B7CC3C134EA}" type="slidenum">
              <a:rPr lang="nl-NL" smtClean="0">
                <a:latin typeface="Arial" panose="020B0604020202020204" pitchFamily="34" charset="0"/>
              </a:rPr>
              <a:pPr/>
              <a:t>‹nr.›</a:t>
            </a:fld>
            <a:r>
              <a:rPr lang="nl-NL" dirty="0">
                <a:latin typeface="Arial" panose="020B0604020202020204" pitchFamily="34" charset="0"/>
              </a:rPr>
              <a:t> </a:t>
            </a:r>
          </a:p>
        </p:txBody>
      </p:sp>
      <p:sp>
        <p:nvSpPr>
          <p:cNvPr id="9" name="Rectangle 6{PHJU}">
            <a:extLst>
              <a:ext uri="{FF2B5EF4-FFF2-40B4-BE49-F238E27FC236}">
                <a16:creationId xmlns:a16="http://schemas.microsoft.com/office/drawing/2014/main" id="{336CB031-B68A-F614-FD44-41817270AA88}"/>
              </a:ext>
            </a:extLst>
          </p:cNvPr>
          <p:cNvSpPr txBox="1">
            <a:spLocks noSelect="1"/>
          </p:cNvSpPr>
          <p:nvPr userDrawn="1"/>
        </p:nvSpPr>
        <p:spPr bwMode="gray">
          <a:xfrm>
            <a:off x="10071100" y="5895975"/>
            <a:ext cx="1479550" cy="434975"/>
          </a:xfrm>
          <a:custGeom>
            <a:avLst/>
            <a:gdLst>
              <a:gd name="connsiteX0" fmla="*/ 0 w 1479550"/>
              <a:gd name="connsiteY0" fmla="*/ 0 h 434975"/>
              <a:gd name="connsiteX1" fmla="*/ 1479550 w 1479550"/>
              <a:gd name="connsiteY1" fmla="*/ 0 h 434975"/>
              <a:gd name="connsiteX2" fmla="*/ 1479550 w 1479550"/>
              <a:gd name="connsiteY2" fmla="*/ 434975 h 434975"/>
              <a:gd name="connsiteX3" fmla="*/ 0 w 1479550"/>
              <a:gd name="connsiteY3" fmla="*/ 434975 h 434975"/>
            </a:gdLst>
            <a:ahLst/>
            <a:cxnLst>
              <a:cxn ang="0">
                <a:pos x="connsiteX0" y="connsiteY0"/>
              </a:cxn>
              <a:cxn ang="0">
                <a:pos x="connsiteX1" y="connsiteY1"/>
              </a:cxn>
              <a:cxn ang="0">
                <a:pos x="connsiteX2" y="connsiteY2"/>
              </a:cxn>
              <a:cxn ang="0">
                <a:pos x="connsiteX3" y="connsiteY3"/>
              </a:cxn>
            </a:cxnLst>
            <a:rect l="l" t="t" r="r" b="b"/>
            <a:pathLst>
              <a:path w="1479550" h="434975">
                <a:moveTo>
                  <a:pt x="0" y="0"/>
                </a:moveTo>
                <a:lnTo>
                  <a:pt x="1479550" y="0"/>
                </a:lnTo>
                <a:lnTo>
                  <a:pt x="1479550" y="434975"/>
                </a:lnTo>
                <a:lnTo>
                  <a:pt x="0" y="434975"/>
                </a:lnTo>
                <a:close/>
              </a:path>
            </a:pathLst>
          </a:custGeom>
          <a:blipFill>
            <a:blip r:embed="rId20">
              <a:extLst>
                <a:ext uri="{96DAC541-7B7A-43D3-8B79-37D633B846F1}">
                  <asvg:svgBlip xmlns:asvg="http://schemas.microsoft.com/office/drawing/2016/SVG/main" r:embed="rId21"/>
                </a:ext>
              </a:extLst>
            </a:blip>
            <a:stretch>
              <a:fillRect/>
            </a:stretch>
          </a:blipFill>
          <a:ln w="0" cap="flat" cmpd="sng" algn="ctr">
            <a:solidFill>
              <a:srgbClr val="000000">
                <a:alpha val="0"/>
              </a:srgbClr>
            </a:solidFill>
            <a:prstDash val="solid"/>
            <a:round/>
            <a:headEnd type="none" w="med" len="med"/>
            <a:tailEnd type="none" w="med" len="med"/>
          </a:ln>
        </p:spPr>
        <p:txBody>
          <a:bodyPr wrap="square" lIns="0" tIns="0" rIns="0" bIns="0" anchor="t">
            <a:noAutofit/>
          </a:bodyPr>
          <a:lstStyle>
            <a:lvl1pPr marL="0" indent="0" algn="l" defTabSz="914400" rtl="0" eaLnBrk="1" latinLnBrk="0" hangingPunct="1">
              <a:lnSpc>
                <a:spcPct val="100000"/>
              </a:lnSpc>
              <a:spcBef>
                <a:spcPct val="0"/>
              </a:spcBef>
              <a:buFontTx/>
              <a:buNone/>
              <a:defRPr sz="330" kern="1200">
                <a:solidFill>
                  <a:schemeClr val="tx1"/>
                </a:solidFill>
                <a:latin typeface="Arial" panose="020B0604020202020204" pitchFamily="34" charset="0"/>
                <a:ea typeface="+mn-ea"/>
                <a:cs typeface="+mn-cs"/>
              </a:defRPr>
            </a:lvl1pPr>
            <a:lvl2pPr marL="0" indent="0" algn="l" defTabSz="914400" rtl="0" eaLnBrk="1" latinLnBrk="0" hangingPunct="1">
              <a:lnSpc>
                <a:spcPct val="100000"/>
              </a:lnSpc>
              <a:spcBef>
                <a:spcPct val="0"/>
              </a:spcBef>
              <a:buFontTx/>
              <a:buNone/>
              <a:defRPr sz="2800" kern="1200" baseline="0">
                <a:solidFill>
                  <a:schemeClr val="tx1"/>
                </a:solidFill>
                <a:latin typeface="+mn-lt"/>
                <a:ea typeface="+mn-ea"/>
                <a:cs typeface="+mn-cs"/>
              </a:defRPr>
            </a:lvl2pPr>
            <a:lvl3pPr marL="0" indent="0" algn="l" defTabSz="914400" rtl="0" eaLnBrk="1" latinLnBrk="0" hangingPunct="1">
              <a:lnSpc>
                <a:spcPct val="100000"/>
              </a:lnSpc>
              <a:spcBef>
                <a:spcPct val="0"/>
              </a:spcBef>
              <a:buFontTx/>
              <a:buNone/>
              <a:defRPr sz="2800" kern="1200">
                <a:solidFill>
                  <a:schemeClr val="tx1"/>
                </a:solidFill>
                <a:latin typeface="+mn-lt"/>
                <a:ea typeface="+mn-ea"/>
                <a:cs typeface="+mn-cs"/>
              </a:defRPr>
            </a:lvl3pPr>
            <a:lvl4pPr marL="0" indent="0" algn="l" defTabSz="914400" rtl="0" eaLnBrk="1" latinLnBrk="0" hangingPunct="1">
              <a:lnSpc>
                <a:spcPct val="100000"/>
              </a:lnSpc>
              <a:spcBef>
                <a:spcPct val="0"/>
              </a:spcBef>
              <a:buFontTx/>
              <a:buNone/>
              <a:defRPr sz="2800" b="0" kern="1200">
                <a:solidFill>
                  <a:schemeClr val="tx1"/>
                </a:solidFill>
                <a:latin typeface="+mn-lt"/>
                <a:ea typeface="+mn-ea"/>
                <a:cs typeface="+mn-cs"/>
              </a:defRPr>
            </a:lvl4pPr>
            <a:lvl5pPr marL="0" indent="0" algn="l" defTabSz="914400" rtl="0" eaLnBrk="1" latinLnBrk="0" hangingPunct="1">
              <a:lnSpc>
                <a:spcPct val="100000"/>
              </a:lnSpc>
              <a:spcBef>
                <a:spcPct val="0"/>
              </a:spcBef>
              <a:buFontTx/>
              <a:buNone/>
              <a:defRPr sz="2800" b="0" kern="1200">
                <a:solidFill>
                  <a:schemeClr val="tx1"/>
                </a:solidFill>
                <a:latin typeface="+mn-lt"/>
                <a:ea typeface="+mn-ea"/>
                <a:cs typeface="+mn-cs"/>
              </a:defRPr>
            </a:lvl5pPr>
            <a:lvl6pPr marL="486000" indent="-162000" algn="l" defTabSz="914400" rtl="0" eaLnBrk="1" latinLnBrk="0" hangingPunct="1">
              <a:lnSpc>
                <a:spcPct val="120000"/>
              </a:lnSpc>
              <a:spcBef>
                <a:spcPts val="0"/>
              </a:spcBef>
              <a:buFont typeface="+mj-lt"/>
              <a:buAutoNum type="arabicPeriod"/>
              <a:defRPr sz="1300" b="0" kern="1200">
                <a:solidFill>
                  <a:schemeClr val="tx1"/>
                </a:solidFill>
                <a:latin typeface="+mn-lt"/>
                <a:ea typeface="+mn-ea"/>
                <a:cs typeface="+mn-cs"/>
              </a:defRPr>
            </a:lvl6pPr>
            <a:lvl7pPr marL="0" indent="0" algn="l" defTabSz="914400" rtl="0" eaLnBrk="1" latinLnBrk="0" hangingPunct="1">
              <a:lnSpc>
                <a:spcPct val="120000"/>
              </a:lnSpc>
              <a:spcBef>
                <a:spcPts val="0"/>
              </a:spcBef>
              <a:buFont typeface="Arial" panose="020B0604020202020204" pitchFamily="34" charset="0"/>
              <a:buNone/>
              <a:defRPr sz="1300" b="0" kern="1200">
                <a:solidFill>
                  <a:schemeClr val="tx1"/>
                </a:solidFill>
                <a:latin typeface="+mn-lt"/>
                <a:ea typeface="+mn-ea"/>
                <a:cs typeface="+mn-cs"/>
              </a:defRPr>
            </a:lvl7pPr>
            <a:lvl8pPr marL="0" indent="0" algn="l" defTabSz="914400" rtl="0" eaLnBrk="1" latinLnBrk="0" hangingPunct="1">
              <a:lnSpc>
                <a:spcPct val="120000"/>
              </a:lnSpc>
              <a:spcBef>
                <a:spcPts val="0"/>
              </a:spcBef>
              <a:spcAft>
                <a:spcPts val="2600"/>
              </a:spcAft>
              <a:buFont typeface="Arial" panose="020B0604020202020204" pitchFamily="34" charset="0"/>
              <a:buNone/>
              <a:defRPr sz="1600" b="0" kern="1200">
                <a:solidFill>
                  <a:schemeClr val="tx1"/>
                </a:solidFill>
                <a:latin typeface="Arial" panose="00000600000000000000" pitchFamily="2" charset="0"/>
                <a:ea typeface="+mn-ea"/>
                <a:cs typeface="Arial" panose="00000600000000000000" pitchFamily="2" charset="0"/>
              </a:defRPr>
            </a:lvl8pPr>
            <a:lvl9pPr marL="162000" indent="0" algn="l" defTabSz="914400" rtl="0" eaLnBrk="1" latinLnBrk="0" hangingPunct="1">
              <a:lnSpc>
                <a:spcPct val="120000"/>
              </a:lnSpc>
              <a:spcBef>
                <a:spcPts val="0"/>
              </a:spcBef>
              <a:buFont typeface="Arial" panose="020B0604020202020204" pitchFamily="34" charset="0"/>
              <a:buNone/>
              <a:defRPr sz="1300" kern="1200">
                <a:solidFill>
                  <a:schemeClr val="tx1"/>
                </a:solidFill>
                <a:latin typeface="+mn-lt"/>
                <a:ea typeface="+mn-ea"/>
                <a:cs typeface="+mn-cs"/>
              </a:defRPr>
            </a:lvl9pPr>
          </a:lstStyle>
          <a:p>
            <a:pPr lvl="0"/>
            <a:r>
              <a:rPr lang="nl-NL" dirty="0"/>
              <a:t> </a:t>
            </a:r>
            <a:endParaRPr lang="en-GB" dirty="0"/>
          </a:p>
        </p:txBody>
      </p:sp>
    </p:spTree>
    <p:extLst>
      <p:ext uri="{BB962C8B-B14F-4D97-AF65-F5344CB8AC3E}">
        <p14:creationId xmlns:p14="http://schemas.microsoft.com/office/powerpoint/2010/main" val="2155853019"/>
      </p:ext>
    </p:extLst>
  </p:cSld>
  <p:clrMap bg1="lt1" tx1="dk1" bg2="lt2" tx2="dk2" accent1="accent1" accent2="accent2" accent3="accent3" accent4="accent4" accent5="accent5" accent6="accent6" hlink="hlink" folHlink="folHlink"/>
  <p:sldLayoutIdLst>
    <p:sldLayoutId id="2147483649" r:id="rId1"/>
    <p:sldLayoutId id="2147483658" r:id="rId2"/>
    <p:sldLayoutId id="2147483650" r:id="rId3"/>
    <p:sldLayoutId id="2147483660" r:id="rId4"/>
    <p:sldLayoutId id="2147483659" r:id="rId5"/>
    <p:sldLayoutId id="2147483661" r:id="rId6"/>
    <p:sldLayoutId id="2147483662" r:id="rId7"/>
    <p:sldLayoutId id="2147483665" r:id="rId8"/>
    <p:sldLayoutId id="2147483663" r:id="rId9"/>
    <p:sldLayoutId id="2147483652" r:id="rId10"/>
    <p:sldLayoutId id="2147483664" r:id="rId11"/>
    <p:sldLayoutId id="2147483666" r:id="rId12"/>
    <p:sldLayoutId id="2147483667" r:id="rId13"/>
    <p:sldLayoutId id="2147483668" r:id="rId14"/>
    <p:sldLayoutId id="2147483669" r:id="rId15"/>
    <p:sldLayoutId id="2147483654" r:id="rId16"/>
    <p:sldLayoutId id="2147483655" r:id="rId17"/>
    <p:sldLayoutId id="2147483670" r:id="rId18"/>
  </p:sldLayoutIdLst>
  <p:txStyles>
    <p:titleStyle>
      <a:lvl1pPr algn="l" defTabSz="914400" rtl="0" eaLnBrk="1" latinLnBrk="0" hangingPunct="1">
        <a:lnSpc>
          <a:spcPct val="100000"/>
        </a:lnSpc>
        <a:spcBef>
          <a:spcPct val="0"/>
        </a:spcBef>
        <a:buNone/>
        <a:defRPr sz="3800" b="1" kern="1200">
          <a:solidFill>
            <a:schemeClr val="tx1"/>
          </a:solidFill>
          <a:latin typeface="Arial" panose="020B0604020202020204" pitchFamily="34" charset="0"/>
          <a:ea typeface="+mj-ea"/>
          <a:cs typeface="+mj-cs"/>
        </a:defRPr>
      </a:lvl1pPr>
    </p:titleStyle>
    <p:bodyStyle>
      <a:lvl1pPr marL="162000" indent="-162000" algn="l" defTabSz="914400" rtl="0" eaLnBrk="1" latinLnBrk="0" hangingPunct="1">
        <a:lnSpc>
          <a:spcPct val="120000"/>
        </a:lnSpc>
        <a:spcBef>
          <a:spcPts val="2000"/>
        </a:spcBef>
        <a:buFont typeface="Arial" panose="020B0604020202020204" pitchFamily="34" charset="0"/>
        <a:buChar char="+"/>
        <a:defRPr sz="1300" kern="1200">
          <a:solidFill>
            <a:schemeClr val="tx1"/>
          </a:solidFill>
          <a:latin typeface="Arial" panose="020B0604020202020204" pitchFamily="34" charset="0"/>
          <a:ea typeface="+mn-ea"/>
          <a:cs typeface="+mn-cs"/>
        </a:defRPr>
      </a:lvl1pPr>
      <a:lvl2pPr marL="324000" indent="-162000" algn="l" defTabSz="914400" rtl="0" eaLnBrk="1" latinLnBrk="0" hangingPunct="1">
        <a:lnSpc>
          <a:spcPct val="120000"/>
        </a:lnSpc>
        <a:spcBef>
          <a:spcPts val="0"/>
        </a:spcBef>
        <a:buFont typeface="Arial" panose="020B0604020202020204" pitchFamily="34" charset="0"/>
        <a:buChar char="•"/>
        <a:defRPr sz="1300" kern="1200" baseline="0">
          <a:solidFill>
            <a:schemeClr val="tx1"/>
          </a:solidFill>
          <a:latin typeface="Arial" panose="020B0604020202020204" pitchFamily="34" charset="0"/>
          <a:ea typeface="+mn-ea"/>
          <a:cs typeface="+mn-cs"/>
        </a:defRPr>
      </a:lvl2pPr>
      <a:lvl3pPr marL="486000" indent="-162000" algn="l" defTabSz="914400" rtl="0" eaLnBrk="1" latinLnBrk="0" hangingPunct="1">
        <a:lnSpc>
          <a:spcPct val="120000"/>
        </a:lnSpc>
        <a:spcBef>
          <a:spcPts val="0"/>
        </a:spcBef>
        <a:buFont typeface="Arial" panose="020B0604020202020204" pitchFamily="34" charset="0"/>
        <a:buChar char="•"/>
        <a:defRPr sz="1300" kern="1200">
          <a:solidFill>
            <a:schemeClr val="tx1"/>
          </a:solidFill>
          <a:latin typeface="Arial" panose="020B0604020202020204" pitchFamily="34" charset="0"/>
          <a:ea typeface="+mn-ea"/>
          <a:cs typeface="+mn-cs"/>
        </a:defRPr>
      </a:lvl3pPr>
      <a:lvl4pPr marL="162000" indent="-162000" algn="l" defTabSz="914400" rtl="0" eaLnBrk="1" latinLnBrk="0" hangingPunct="1">
        <a:lnSpc>
          <a:spcPct val="120000"/>
        </a:lnSpc>
        <a:spcBef>
          <a:spcPts val="2000"/>
        </a:spcBef>
        <a:buFont typeface="+mj-lt"/>
        <a:buAutoNum type="arabicPeriod"/>
        <a:defRPr sz="1300" b="0" kern="1200">
          <a:solidFill>
            <a:schemeClr val="tx1"/>
          </a:solidFill>
          <a:latin typeface="Arial" panose="020B0604020202020204" pitchFamily="34" charset="0"/>
          <a:ea typeface="+mn-ea"/>
          <a:cs typeface="+mn-cs"/>
        </a:defRPr>
      </a:lvl4pPr>
      <a:lvl5pPr marL="324000" indent="-162000" algn="l" defTabSz="914400" rtl="0" eaLnBrk="1" latinLnBrk="0" hangingPunct="1">
        <a:lnSpc>
          <a:spcPct val="120000"/>
        </a:lnSpc>
        <a:spcBef>
          <a:spcPts val="0"/>
        </a:spcBef>
        <a:buFont typeface="+mj-lt"/>
        <a:buAutoNum type="arabicPeriod"/>
        <a:defRPr sz="1300" b="0" kern="1200">
          <a:solidFill>
            <a:schemeClr val="tx1"/>
          </a:solidFill>
          <a:latin typeface="Arial" panose="020B0604020202020204" pitchFamily="34" charset="0"/>
          <a:ea typeface="+mn-ea"/>
          <a:cs typeface="+mn-cs"/>
        </a:defRPr>
      </a:lvl5pPr>
      <a:lvl6pPr marL="486000" indent="-162000" algn="l" defTabSz="914400" rtl="0" eaLnBrk="1" latinLnBrk="0" hangingPunct="1">
        <a:lnSpc>
          <a:spcPct val="120000"/>
        </a:lnSpc>
        <a:spcBef>
          <a:spcPts val="0"/>
        </a:spcBef>
        <a:buFont typeface="+mj-lt"/>
        <a:buAutoNum type="arabicPeriod"/>
        <a:defRPr sz="1300" b="0" kern="1200">
          <a:solidFill>
            <a:schemeClr val="tx1"/>
          </a:solidFill>
          <a:latin typeface="Arial" panose="020B0604020202020204" pitchFamily="34" charset="0"/>
          <a:ea typeface="+mn-ea"/>
          <a:cs typeface="+mn-cs"/>
        </a:defRPr>
      </a:lvl6pPr>
      <a:lvl7pPr marL="0" indent="0" algn="l" defTabSz="914400" rtl="0" eaLnBrk="1" latinLnBrk="0" hangingPunct="1">
        <a:lnSpc>
          <a:spcPct val="120000"/>
        </a:lnSpc>
        <a:spcBef>
          <a:spcPts val="0"/>
        </a:spcBef>
        <a:buFont typeface="Arial" panose="020B0604020202020204" pitchFamily="34" charset="0"/>
        <a:buNone/>
        <a:defRPr sz="1300" b="0" kern="1200">
          <a:solidFill>
            <a:schemeClr val="tx1"/>
          </a:solidFill>
          <a:latin typeface="Arial" panose="020B0604020202020204" pitchFamily="34" charset="0"/>
          <a:ea typeface="+mn-ea"/>
          <a:cs typeface="+mn-cs"/>
        </a:defRPr>
      </a:lvl7pPr>
      <a:lvl8pPr marL="0" indent="0" algn="l" defTabSz="914400" rtl="0" eaLnBrk="1" latinLnBrk="0" hangingPunct="1">
        <a:lnSpc>
          <a:spcPct val="120000"/>
        </a:lnSpc>
        <a:spcBef>
          <a:spcPts val="0"/>
        </a:spcBef>
        <a:spcAft>
          <a:spcPts val="2600"/>
        </a:spcAft>
        <a:buFont typeface="Arial" panose="020B0604020202020204" pitchFamily="34" charset="0"/>
        <a:buNone/>
        <a:defRPr sz="1600" b="1" kern="1200">
          <a:solidFill>
            <a:schemeClr val="tx1"/>
          </a:solidFill>
          <a:latin typeface="Arial" panose="020B0604020202020204" pitchFamily="34" charset="0"/>
          <a:ea typeface="+mn-ea"/>
          <a:cs typeface="Arial" panose="020B0604020202020204" pitchFamily="34" charset="0"/>
        </a:defRPr>
      </a:lvl8pPr>
      <a:lvl9pPr marL="162000" indent="0" algn="l" defTabSz="914400" rtl="0" eaLnBrk="1" latinLnBrk="0" hangingPunct="1">
        <a:lnSpc>
          <a:spcPct val="120000"/>
        </a:lnSpc>
        <a:spcBef>
          <a:spcPts val="0"/>
        </a:spcBef>
        <a:buFont typeface="Arial" panose="020B0604020202020204" pitchFamily="34" charset="0"/>
        <a:buNone/>
        <a:defRPr sz="1300" kern="1200">
          <a:solidFill>
            <a:schemeClr val="tx1"/>
          </a:solidFill>
          <a:latin typeface="Arial" panose="020B0604020202020204" pitchFamily="34" charset="0"/>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206601DF-DDBD-3FB2-D73F-9869AEF2738C}"/>
              </a:ext>
            </a:extLst>
          </p:cNvPr>
          <p:cNvSpPr>
            <a:spLocks noGrp="1"/>
          </p:cNvSpPr>
          <p:nvPr>
            <p:ph type="title"/>
          </p:nvPr>
        </p:nvSpPr>
        <p:spPr/>
        <p:txBody>
          <a:bodyPr/>
          <a:lstStyle/>
          <a:p>
            <a:endParaRPr lang="nl-NL"/>
          </a:p>
        </p:txBody>
      </p:sp>
      <p:sp>
        <p:nvSpPr>
          <p:cNvPr id="8" name="Ondertitel 7">
            <a:extLst>
              <a:ext uri="{FF2B5EF4-FFF2-40B4-BE49-F238E27FC236}">
                <a16:creationId xmlns:a16="http://schemas.microsoft.com/office/drawing/2014/main" id="{5D1B0E9E-9DEA-52CA-AF88-30BC59D8ECE8}"/>
              </a:ext>
            </a:extLst>
          </p:cNvPr>
          <p:cNvSpPr>
            <a:spLocks noGrp="1"/>
          </p:cNvSpPr>
          <p:nvPr>
            <p:ph type="subTitle" idx="1"/>
          </p:nvPr>
        </p:nvSpPr>
        <p:spPr/>
        <p:txBody>
          <a:bodyPr/>
          <a:lstStyle/>
          <a:p>
            <a:endParaRPr lang="nl-NL"/>
          </a:p>
        </p:txBody>
      </p:sp>
      <p:sp>
        <p:nvSpPr>
          <p:cNvPr id="9" name="Tijdelijke aanduiding voor afbeelding 8">
            <a:extLst>
              <a:ext uri="{FF2B5EF4-FFF2-40B4-BE49-F238E27FC236}">
                <a16:creationId xmlns:a16="http://schemas.microsoft.com/office/drawing/2014/main" id="{B153D7FC-37A4-C226-5540-937591B5EC7A}"/>
              </a:ext>
            </a:extLst>
          </p:cNvPr>
          <p:cNvSpPr>
            <a:spLocks noGrp="1"/>
          </p:cNvSpPr>
          <p:nvPr>
            <p:ph type="pic" sz="quarter" idx="10"/>
          </p:nvPr>
        </p:nvSpPr>
        <p:spPr/>
        <p:txBody>
          <a:bodyPr/>
          <a:lstStyle/>
          <a:p>
            <a:endParaRPr lang="nl-NL"/>
          </a:p>
        </p:txBody>
      </p:sp>
    </p:spTree>
    <p:extLst>
      <p:ext uri="{BB962C8B-B14F-4D97-AF65-F5344CB8AC3E}">
        <p14:creationId xmlns:p14="http://schemas.microsoft.com/office/powerpoint/2010/main" val="33548762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2"/>
          <p:cNvSpPr>
            <a:spLocks noGrp="1"/>
          </p:cNvSpPr>
          <p:nvPr>
            <p:ph type="title"/>
          </p:nvPr>
        </p:nvSpPr>
        <p:spPr bwMode="gray">
          <a:xfrm>
            <a:off x="736600" y="952500"/>
            <a:ext cx="10731500" cy="546100"/>
          </a:xfrm>
        </p:spPr>
        <p:txBody>
          <a:bodyPr/>
          <a:lstStyle/>
          <a:p>
            <a:r>
              <a:rPr lang="nl-NL" dirty="0"/>
              <a:t>Overzicht van beschikbare tekststijlen</a:t>
            </a:r>
          </a:p>
        </p:txBody>
      </p:sp>
      <p:sp>
        <p:nvSpPr>
          <p:cNvPr id="10" name="Subtitle 9">
            <a:extLst>
              <a:ext uri="{FF2B5EF4-FFF2-40B4-BE49-F238E27FC236}">
                <a16:creationId xmlns:a16="http://schemas.microsoft.com/office/drawing/2014/main" id="{6CFB5654-F109-5926-37A8-7E579A35D1B4}"/>
              </a:ext>
            </a:extLst>
          </p:cNvPr>
          <p:cNvSpPr>
            <a:spLocks noGrp="1"/>
          </p:cNvSpPr>
          <p:nvPr>
            <p:ph type="subTitle" sz="quarter" idx="21"/>
          </p:nvPr>
        </p:nvSpPr>
        <p:spPr/>
        <p:txBody>
          <a:bodyPr/>
          <a:lstStyle/>
          <a:p>
            <a:endParaRPr lang="nl-NL"/>
          </a:p>
        </p:txBody>
      </p:sp>
      <p:sp>
        <p:nvSpPr>
          <p:cNvPr id="3" name="Frame text 3"/>
          <p:cNvSpPr>
            <a:spLocks noGrp="1"/>
          </p:cNvSpPr>
          <p:nvPr>
            <p:ph sz="half" idx="1"/>
          </p:nvPr>
        </p:nvSpPr>
        <p:spPr bwMode="gray">
          <a:xfrm>
            <a:off x="736600" y="1816100"/>
            <a:ext cx="5359400" cy="3822700"/>
          </a:xfrm>
        </p:spPr>
        <p:txBody>
          <a:bodyPr/>
          <a:lstStyle/>
          <a:p>
            <a:r>
              <a:rPr lang="nl-NL" sz="1600" dirty="0"/>
              <a:t>Opsomming teken 1e niveau</a:t>
            </a:r>
          </a:p>
          <a:p>
            <a:pPr lvl="1"/>
            <a:r>
              <a:rPr lang="nl-NL" sz="1600" dirty="0"/>
              <a:t>Opsomming teken 2e niveau</a:t>
            </a:r>
          </a:p>
          <a:p>
            <a:pPr lvl="2"/>
            <a:r>
              <a:rPr lang="nl-NL" sz="1600" dirty="0"/>
              <a:t>Opsomming teken 3e niveau</a:t>
            </a:r>
          </a:p>
          <a:p>
            <a:pPr lvl="3"/>
            <a:r>
              <a:rPr lang="nl-NL" sz="1600" dirty="0"/>
              <a:t>Opsomming nummer 1e niveau</a:t>
            </a:r>
          </a:p>
          <a:p>
            <a:pPr lvl="4"/>
            <a:r>
              <a:rPr lang="nl-NL" sz="1600" dirty="0"/>
              <a:t>Opsomming nummer 2e niveau</a:t>
            </a:r>
          </a:p>
          <a:p>
            <a:pPr lvl="5"/>
            <a:r>
              <a:rPr lang="nl-NL" sz="1600" dirty="0"/>
              <a:t>Opsomming nummer 3e niveau</a:t>
            </a:r>
          </a:p>
          <a:p>
            <a:pPr lvl="6"/>
            <a:r>
              <a:rPr lang="nl-NL" sz="1600" dirty="0"/>
              <a:t>Basistekst </a:t>
            </a:r>
          </a:p>
          <a:p>
            <a:pPr lvl="7"/>
            <a:br>
              <a:rPr lang="nl-NL" sz="2000" dirty="0"/>
            </a:br>
            <a:r>
              <a:rPr lang="nl-NL" sz="2000" dirty="0"/>
              <a:t>Kopje</a:t>
            </a:r>
          </a:p>
          <a:p>
            <a:pPr lvl="8"/>
            <a:r>
              <a:rPr lang="nl-NL" sz="1600" dirty="0"/>
              <a:t>Inspring 1e niveau</a:t>
            </a:r>
          </a:p>
        </p:txBody>
      </p:sp>
      <p:sp>
        <p:nvSpPr>
          <p:cNvPr id="5" name="Content Placeholder 4"/>
          <p:cNvSpPr>
            <a:spLocks noGrp="1"/>
          </p:cNvSpPr>
          <p:nvPr>
            <p:ph sz="half" idx="2"/>
          </p:nvPr>
        </p:nvSpPr>
        <p:spPr bwMode="gray">
          <a:xfrm>
            <a:off x="6108700" y="1816100"/>
            <a:ext cx="5359400" cy="3822700"/>
          </a:xfrm>
        </p:spPr>
        <p:txBody>
          <a:bodyPr/>
          <a:lstStyle/>
          <a:p>
            <a:pPr lvl="6"/>
            <a:r>
              <a:rPr lang="nl-NL" sz="1600" dirty="0"/>
              <a:t>Gebruik de knoppen voor Lijstniveau verlagen en verhogen (zie afbeelding rechts) om van tekststijl te wisselen. Deze knoppen staan op tabblad Start, groep Alinea. Gebruik dus niet de knoppen voor opsommingstekens en nummering.</a:t>
            </a:r>
          </a:p>
        </p:txBody>
      </p:sp>
      <p:pic>
        <p:nvPicPr>
          <p:cNvPr id="6" name="Picture 5 (JU-Free)"/>
          <p:cNvPicPr>
            <a:picLocks noChangeAspect="1"/>
          </p:cNvPicPr>
          <p:nvPr/>
        </p:nvPicPr>
        <p:blipFill>
          <a:blip r:embed="rId3"/>
          <a:stretch>
            <a:fillRect/>
          </a:stretch>
        </p:blipFill>
        <p:spPr bwMode="gray">
          <a:xfrm>
            <a:off x="10924892" y="1887816"/>
            <a:ext cx="571500" cy="257268"/>
          </a:xfrm>
          <a:prstGeom prst="rect">
            <a:avLst/>
          </a:prstGeom>
        </p:spPr>
      </p:pic>
    </p:spTree>
    <p:extLst>
      <p:ext uri="{BB962C8B-B14F-4D97-AF65-F5344CB8AC3E}">
        <p14:creationId xmlns:p14="http://schemas.microsoft.com/office/powerpoint/2010/main" val="24191817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EA12379F-A37B-AF20-D87B-52D8F11DEF78}"/>
              </a:ext>
            </a:extLst>
          </p:cNvPr>
          <p:cNvSpPr>
            <a:spLocks noGrp="1"/>
          </p:cNvSpPr>
          <p:nvPr>
            <p:ph type="title"/>
          </p:nvPr>
        </p:nvSpPr>
        <p:spPr/>
        <p:txBody>
          <a:bodyPr/>
          <a:lstStyle/>
          <a:p>
            <a:endParaRPr lang="nl-NL"/>
          </a:p>
        </p:txBody>
      </p:sp>
      <p:sp>
        <p:nvSpPr>
          <p:cNvPr id="11" name="Ondertitel 10">
            <a:extLst>
              <a:ext uri="{FF2B5EF4-FFF2-40B4-BE49-F238E27FC236}">
                <a16:creationId xmlns:a16="http://schemas.microsoft.com/office/drawing/2014/main" id="{518C891E-CDEA-B8E6-B5DB-30E723EBB3F1}"/>
              </a:ext>
            </a:extLst>
          </p:cNvPr>
          <p:cNvSpPr>
            <a:spLocks noGrp="1"/>
          </p:cNvSpPr>
          <p:nvPr>
            <p:ph type="subTitle" sz="quarter" idx="21"/>
          </p:nvPr>
        </p:nvSpPr>
        <p:spPr/>
        <p:txBody>
          <a:bodyPr/>
          <a:lstStyle/>
          <a:p>
            <a:endParaRPr lang="nl-NL"/>
          </a:p>
        </p:txBody>
      </p:sp>
      <p:sp>
        <p:nvSpPr>
          <p:cNvPr id="10" name="Tijdelijke aanduiding voor afbeelding 9">
            <a:extLst>
              <a:ext uri="{FF2B5EF4-FFF2-40B4-BE49-F238E27FC236}">
                <a16:creationId xmlns:a16="http://schemas.microsoft.com/office/drawing/2014/main" id="{5B622C75-5F97-7A7D-28B1-6DC9D3AC874A}"/>
              </a:ext>
            </a:extLst>
          </p:cNvPr>
          <p:cNvSpPr>
            <a:spLocks noGrp="1"/>
          </p:cNvSpPr>
          <p:nvPr>
            <p:ph type="pic" sz="quarter" idx="20"/>
          </p:nvPr>
        </p:nvSpPr>
        <p:spPr/>
        <p:txBody>
          <a:bodyPr/>
          <a:lstStyle/>
          <a:p>
            <a:endParaRPr lang="nl-NL"/>
          </a:p>
        </p:txBody>
      </p:sp>
      <p:sp>
        <p:nvSpPr>
          <p:cNvPr id="8" name="Tijdelijke aanduiding voor tekst 7">
            <a:extLst>
              <a:ext uri="{FF2B5EF4-FFF2-40B4-BE49-F238E27FC236}">
                <a16:creationId xmlns:a16="http://schemas.microsoft.com/office/drawing/2014/main" id="{9B09E85A-5C62-50F9-6748-AE266A1DD178}"/>
              </a:ext>
            </a:extLst>
          </p:cNvPr>
          <p:cNvSpPr>
            <a:spLocks noGrp="1"/>
          </p:cNvSpPr>
          <p:nvPr>
            <p:ph type="body" sz="quarter" idx="11"/>
          </p:nvPr>
        </p:nvSpPr>
        <p:spPr/>
        <p:txBody>
          <a:bodyPr/>
          <a:lstStyle/>
          <a:p>
            <a:endParaRPr lang="nl-NL"/>
          </a:p>
        </p:txBody>
      </p:sp>
      <p:sp>
        <p:nvSpPr>
          <p:cNvPr id="9" name="Tijdelijke aanduiding voor tekst 8">
            <a:extLst>
              <a:ext uri="{FF2B5EF4-FFF2-40B4-BE49-F238E27FC236}">
                <a16:creationId xmlns:a16="http://schemas.microsoft.com/office/drawing/2014/main" id="{F4F8751B-F277-3A02-47ED-B13AE28ECB6B}"/>
              </a:ext>
            </a:extLst>
          </p:cNvPr>
          <p:cNvSpPr>
            <a:spLocks noGrp="1"/>
          </p:cNvSpPr>
          <p:nvPr>
            <p:ph type="body" sz="quarter" idx="19"/>
          </p:nvPr>
        </p:nvSpPr>
        <p:spPr/>
        <p:txBody>
          <a:bodyPr/>
          <a:lstStyle/>
          <a:p>
            <a:endParaRPr lang="nl-NL" dirty="0"/>
          </a:p>
        </p:txBody>
      </p:sp>
    </p:spTree>
    <p:extLst>
      <p:ext uri="{BB962C8B-B14F-4D97-AF65-F5344CB8AC3E}">
        <p14:creationId xmlns:p14="http://schemas.microsoft.com/office/powerpoint/2010/main" val="466379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BDB472E8-1961-524D-033A-CA8503B50ED9}"/>
              </a:ext>
            </a:extLst>
          </p:cNvPr>
          <p:cNvSpPr>
            <a:spLocks noGrp="1"/>
          </p:cNvSpPr>
          <p:nvPr>
            <p:ph type="title"/>
          </p:nvPr>
        </p:nvSpPr>
        <p:spPr/>
        <p:txBody>
          <a:bodyPr/>
          <a:lstStyle/>
          <a:p>
            <a:endParaRPr lang="nl-NL" dirty="0"/>
          </a:p>
        </p:txBody>
      </p:sp>
    </p:spTree>
    <p:extLst>
      <p:ext uri="{BB962C8B-B14F-4D97-AF65-F5344CB8AC3E}">
        <p14:creationId xmlns:p14="http://schemas.microsoft.com/office/powerpoint/2010/main" val="19481722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97BBB10A-8164-7388-EA36-DDF555618EE1}"/>
              </a:ext>
            </a:extLst>
          </p:cNvPr>
          <p:cNvSpPr>
            <a:spLocks noGrp="1"/>
          </p:cNvSpPr>
          <p:nvPr>
            <p:ph type="title"/>
          </p:nvPr>
        </p:nvSpPr>
        <p:spPr/>
        <p:txBody>
          <a:bodyPr/>
          <a:lstStyle/>
          <a:p>
            <a:endParaRPr lang="nl-NL" dirty="0"/>
          </a:p>
        </p:txBody>
      </p:sp>
      <p:sp>
        <p:nvSpPr>
          <p:cNvPr id="9" name="Ondertitel 8">
            <a:extLst>
              <a:ext uri="{FF2B5EF4-FFF2-40B4-BE49-F238E27FC236}">
                <a16:creationId xmlns:a16="http://schemas.microsoft.com/office/drawing/2014/main" id="{F2BCE7DE-608A-1C89-4455-D01A7E0732A2}"/>
              </a:ext>
            </a:extLst>
          </p:cNvPr>
          <p:cNvSpPr>
            <a:spLocks noGrp="1"/>
          </p:cNvSpPr>
          <p:nvPr>
            <p:ph type="subTitle" sz="quarter" idx="21"/>
          </p:nvPr>
        </p:nvSpPr>
        <p:spPr/>
        <p:txBody>
          <a:bodyPr/>
          <a:lstStyle/>
          <a:p>
            <a:endParaRPr lang="nl-NL"/>
          </a:p>
        </p:txBody>
      </p:sp>
      <p:sp>
        <p:nvSpPr>
          <p:cNvPr id="8" name="Tijdelijke aanduiding voor tekst 7">
            <a:extLst>
              <a:ext uri="{FF2B5EF4-FFF2-40B4-BE49-F238E27FC236}">
                <a16:creationId xmlns:a16="http://schemas.microsoft.com/office/drawing/2014/main" id="{F3384212-AD16-4AA9-D6B8-9F936B3E918D}"/>
              </a:ext>
            </a:extLst>
          </p:cNvPr>
          <p:cNvSpPr>
            <a:spLocks noGrp="1"/>
          </p:cNvSpPr>
          <p:nvPr>
            <p:ph type="body" sz="quarter" idx="19"/>
          </p:nvPr>
        </p:nvSpPr>
        <p:spPr/>
        <p:txBody>
          <a:bodyPr/>
          <a:lstStyle/>
          <a:p>
            <a:endParaRPr lang="nl-NL" sz="1800" dirty="0"/>
          </a:p>
        </p:txBody>
      </p:sp>
    </p:spTree>
    <p:extLst>
      <p:ext uri="{BB962C8B-B14F-4D97-AF65-F5344CB8AC3E}">
        <p14:creationId xmlns:p14="http://schemas.microsoft.com/office/powerpoint/2010/main" val="19416325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6AFAEEC0-6553-5B1B-5F20-13FC9C0B9D88}"/>
              </a:ext>
            </a:extLst>
          </p:cNvPr>
          <p:cNvSpPr>
            <a:spLocks noGrp="1"/>
          </p:cNvSpPr>
          <p:nvPr>
            <p:ph type="title"/>
          </p:nvPr>
        </p:nvSpPr>
        <p:spPr/>
        <p:txBody>
          <a:bodyPr/>
          <a:lstStyle/>
          <a:p>
            <a:endParaRPr lang="nl-NL"/>
          </a:p>
        </p:txBody>
      </p:sp>
      <p:sp>
        <p:nvSpPr>
          <p:cNvPr id="11" name="Ondertitel 10">
            <a:extLst>
              <a:ext uri="{FF2B5EF4-FFF2-40B4-BE49-F238E27FC236}">
                <a16:creationId xmlns:a16="http://schemas.microsoft.com/office/drawing/2014/main" id="{D686D61F-1C3B-7AC5-8AEE-25AF7D7C9C39}"/>
              </a:ext>
            </a:extLst>
          </p:cNvPr>
          <p:cNvSpPr>
            <a:spLocks noGrp="1"/>
          </p:cNvSpPr>
          <p:nvPr>
            <p:ph type="subTitle" sz="quarter" idx="21"/>
          </p:nvPr>
        </p:nvSpPr>
        <p:spPr/>
        <p:txBody>
          <a:bodyPr/>
          <a:lstStyle/>
          <a:p>
            <a:endParaRPr lang="nl-NL"/>
          </a:p>
        </p:txBody>
      </p:sp>
      <p:sp>
        <p:nvSpPr>
          <p:cNvPr id="8" name="Tijdelijke aanduiding voor tekst 7">
            <a:extLst>
              <a:ext uri="{FF2B5EF4-FFF2-40B4-BE49-F238E27FC236}">
                <a16:creationId xmlns:a16="http://schemas.microsoft.com/office/drawing/2014/main" id="{259E1799-6DA1-C5EE-DD10-8FC1CBEF9BC7}"/>
              </a:ext>
            </a:extLst>
          </p:cNvPr>
          <p:cNvSpPr>
            <a:spLocks noGrp="1"/>
          </p:cNvSpPr>
          <p:nvPr>
            <p:ph type="body" sz="quarter" idx="13"/>
          </p:nvPr>
        </p:nvSpPr>
        <p:spPr/>
        <p:txBody>
          <a:bodyPr/>
          <a:lstStyle/>
          <a:p>
            <a:endParaRPr lang="nl-NL" sz="1800" dirty="0"/>
          </a:p>
        </p:txBody>
      </p:sp>
      <p:sp>
        <p:nvSpPr>
          <p:cNvPr id="10" name="Tijdelijke aanduiding voor tekst 9">
            <a:extLst>
              <a:ext uri="{FF2B5EF4-FFF2-40B4-BE49-F238E27FC236}">
                <a16:creationId xmlns:a16="http://schemas.microsoft.com/office/drawing/2014/main" id="{54123EB6-E216-325C-92B2-82B02E3C41C0}"/>
              </a:ext>
            </a:extLst>
          </p:cNvPr>
          <p:cNvSpPr>
            <a:spLocks noGrp="1"/>
          </p:cNvSpPr>
          <p:nvPr>
            <p:ph type="body" sz="quarter" idx="19"/>
          </p:nvPr>
        </p:nvSpPr>
        <p:spPr/>
        <p:txBody>
          <a:bodyPr/>
          <a:lstStyle/>
          <a:p>
            <a:endParaRPr lang="nl-NL" sz="1800" dirty="0"/>
          </a:p>
        </p:txBody>
      </p:sp>
    </p:spTree>
    <p:extLst>
      <p:ext uri="{BB962C8B-B14F-4D97-AF65-F5344CB8AC3E}">
        <p14:creationId xmlns:p14="http://schemas.microsoft.com/office/powerpoint/2010/main" val="32749417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9671FC7A-87F3-448E-F49B-C80101AFA0E4}"/>
              </a:ext>
            </a:extLst>
          </p:cNvPr>
          <p:cNvSpPr>
            <a:spLocks noGrp="1"/>
          </p:cNvSpPr>
          <p:nvPr>
            <p:ph type="title"/>
          </p:nvPr>
        </p:nvSpPr>
        <p:spPr/>
        <p:txBody>
          <a:bodyPr/>
          <a:lstStyle/>
          <a:p>
            <a:endParaRPr lang="nl-NL"/>
          </a:p>
        </p:txBody>
      </p:sp>
      <p:sp>
        <p:nvSpPr>
          <p:cNvPr id="13" name="Ondertitel 12">
            <a:extLst>
              <a:ext uri="{FF2B5EF4-FFF2-40B4-BE49-F238E27FC236}">
                <a16:creationId xmlns:a16="http://schemas.microsoft.com/office/drawing/2014/main" id="{AF734012-31AC-A07B-A4B5-796730406E4D}"/>
              </a:ext>
            </a:extLst>
          </p:cNvPr>
          <p:cNvSpPr>
            <a:spLocks noGrp="1"/>
          </p:cNvSpPr>
          <p:nvPr>
            <p:ph type="subTitle" sz="quarter" idx="21"/>
          </p:nvPr>
        </p:nvSpPr>
        <p:spPr/>
        <p:txBody>
          <a:bodyPr/>
          <a:lstStyle/>
          <a:p>
            <a:endParaRPr lang="nl-NL"/>
          </a:p>
        </p:txBody>
      </p:sp>
      <p:sp>
        <p:nvSpPr>
          <p:cNvPr id="12" name="Tijdelijke aanduiding voor afbeelding 11">
            <a:extLst>
              <a:ext uri="{FF2B5EF4-FFF2-40B4-BE49-F238E27FC236}">
                <a16:creationId xmlns:a16="http://schemas.microsoft.com/office/drawing/2014/main" id="{CC2D2036-5F16-D834-196E-91D59BBB35DE}"/>
              </a:ext>
            </a:extLst>
          </p:cNvPr>
          <p:cNvSpPr>
            <a:spLocks noGrp="1"/>
          </p:cNvSpPr>
          <p:nvPr>
            <p:ph type="pic" sz="quarter" idx="20"/>
          </p:nvPr>
        </p:nvSpPr>
        <p:spPr/>
        <p:txBody>
          <a:bodyPr/>
          <a:lstStyle/>
          <a:p>
            <a:endParaRPr lang="nl-NL"/>
          </a:p>
        </p:txBody>
      </p:sp>
      <p:sp>
        <p:nvSpPr>
          <p:cNvPr id="14" name="Tijdelijke aanduiding voor tekst 13">
            <a:extLst>
              <a:ext uri="{FF2B5EF4-FFF2-40B4-BE49-F238E27FC236}">
                <a16:creationId xmlns:a16="http://schemas.microsoft.com/office/drawing/2014/main" id="{6F6A0229-6EF5-43BD-3B4A-C7000D4B70AA}"/>
              </a:ext>
            </a:extLst>
          </p:cNvPr>
          <p:cNvSpPr>
            <a:spLocks noGrp="1"/>
          </p:cNvSpPr>
          <p:nvPr>
            <p:ph type="body" idx="1000"/>
          </p:nvPr>
        </p:nvSpPr>
        <p:spPr/>
        <p:txBody>
          <a:bodyPr/>
          <a:lstStyle/>
          <a:p>
            <a:endParaRPr lang="nl-NL"/>
          </a:p>
        </p:txBody>
      </p:sp>
      <p:sp>
        <p:nvSpPr>
          <p:cNvPr id="8" name="Tijdelijke aanduiding voor tekst 7">
            <a:extLst>
              <a:ext uri="{FF2B5EF4-FFF2-40B4-BE49-F238E27FC236}">
                <a16:creationId xmlns:a16="http://schemas.microsoft.com/office/drawing/2014/main" id="{58428C3F-4B34-D271-8D92-9212412959B0}"/>
              </a:ext>
            </a:extLst>
          </p:cNvPr>
          <p:cNvSpPr>
            <a:spLocks noGrp="1"/>
          </p:cNvSpPr>
          <p:nvPr>
            <p:ph type="body" sz="quarter" idx="13"/>
          </p:nvPr>
        </p:nvSpPr>
        <p:spPr/>
        <p:txBody>
          <a:bodyPr/>
          <a:lstStyle/>
          <a:p>
            <a:endParaRPr lang="nl-NL" sz="1800" dirty="0"/>
          </a:p>
        </p:txBody>
      </p:sp>
      <p:sp>
        <p:nvSpPr>
          <p:cNvPr id="10" name="Tijdelijke aanduiding voor tekst 9">
            <a:extLst>
              <a:ext uri="{FF2B5EF4-FFF2-40B4-BE49-F238E27FC236}">
                <a16:creationId xmlns:a16="http://schemas.microsoft.com/office/drawing/2014/main" id="{B40C8D53-51BB-BD54-ED5A-AF27A646ADA8}"/>
              </a:ext>
            </a:extLst>
          </p:cNvPr>
          <p:cNvSpPr>
            <a:spLocks noGrp="1"/>
          </p:cNvSpPr>
          <p:nvPr>
            <p:ph type="body" sz="quarter" idx="15"/>
          </p:nvPr>
        </p:nvSpPr>
        <p:spPr/>
        <p:txBody>
          <a:bodyPr/>
          <a:lstStyle/>
          <a:p>
            <a:endParaRPr lang="nl-NL"/>
          </a:p>
        </p:txBody>
      </p:sp>
    </p:spTree>
    <p:extLst>
      <p:ext uri="{BB962C8B-B14F-4D97-AF65-F5344CB8AC3E}">
        <p14:creationId xmlns:p14="http://schemas.microsoft.com/office/powerpoint/2010/main" val="23680894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el 9">
            <a:extLst>
              <a:ext uri="{FF2B5EF4-FFF2-40B4-BE49-F238E27FC236}">
                <a16:creationId xmlns:a16="http://schemas.microsoft.com/office/drawing/2014/main" id="{63579580-5AEA-4306-562E-878CE44E94A3}"/>
              </a:ext>
            </a:extLst>
          </p:cNvPr>
          <p:cNvSpPr>
            <a:spLocks noGrp="1"/>
          </p:cNvSpPr>
          <p:nvPr>
            <p:ph type="title"/>
          </p:nvPr>
        </p:nvSpPr>
        <p:spPr/>
        <p:txBody>
          <a:bodyPr/>
          <a:lstStyle/>
          <a:p>
            <a:endParaRPr lang="nl-NL"/>
          </a:p>
        </p:txBody>
      </p:sp>
      <p:sp>
        <p:nvSpPr>
          <p:cNvPr id="17" name="Ondertitel 16">
            <a:extLst>
              <a:ext uri="{FF2B5EF4-FFF2-40B4-BE49-F238E27FC236}">
                <a16:creationId xmlns:a16="http://schemas.microsoft.com/office/drawing/2014/main" id="{9DE5B50C-0943-2090-316D-6E10F6F2E958}"/>
              </a:ext>
            </a:extLst>
          </p:cNvPr>
          <p:cNvSpPr>
            <a:spLocks noGrp="1"/>
          </p:cNvSpPr>
          <p:nvPr>
            <p:ph type="subTitle" sz="quarter" idx="23"/>
          </p:nvPr>
        </p:nvSpPr>
        <p:spPr/>
        <p:txBody>
          <a:bodyPr/>
          <a:lstStyle/>
          <a:p>
            <a:endParaRPr lang="nl-NL"/>
          </a:p>
        </p:txBody>
      </p:sp>
      <p:sp>
        <p:nvSpPr>
          <p:cNvPr id="14" name="Tijdelijke aanduiding voor afbeelding 13">
            <a:extLst>
              <a:ext uri="{FF2B5EF4-FFF2-40B4-BE49-F238E27FC236}">
                <a16:creationId xmlns:a16="http://schemas.microsoft.com/office/drawing/2014/main" id="{1502A876-D9ED-B0CC-7854-CB841D944ED8}"/>
              </a:ext>
            </a:extLst>
          </p:cNvPr>
          <p:cNvSpPr>
            <a:spLocks noGrp="1"/>
          </p:cNvSpPr>
          <p:nvPr>
            <p:ph type="pic" sz="quarter" idx="20"/>
          </p:nvPr>
        </p:nvSpPr>
        <p:spPr/>
        <p:txBody>
          <a:bodyPr/>
          <a:lstStyle/>
          <a:p>
            <a:endParaRPr lang="nl-NL"/>
          </a:p>
        </p:txBody>
      </p:sp>
      <p:sp>
        <p:nvSpPr>
          <p:cNvPr id="11" name="Tijdelijke aanduiding voor tekst 10">
            <a:extLst>
              <a:ext uri="{FF2B5EF4-FFF2-40B4-BE49-F238E27FC236}">
                <a16:creationId xmlns:a16="http://schemas.microsoft.com/office/drawing/2014/main" id="{11B1BCB7-60A9-20AA-4B59-0078BEB4A906}"/>
              </a:ext>
            </a:extLst>
          </p:cNvPr>
          <p:cNvSpPr>
            <a:spLocks noGrp="1"/>
          </p:cNvSpPr>
          <p:nvPr>
            <p:ph type="body" sz="quarter" idx="11"/>
          </p:nvPr>
        </p:nvSpPr>
        <p:spPr/>
        <p:txBody>
          <a:bodyPr/>
          <a:lstStyle/>
          <a:p>
            <a:endParaRPr lang="nl-NL"/>
          </a:p>
        </p:txBody>
      </p:sp>
      <p:sp>
        <p:nvSpPr>
          <p:cNvPr id="12" name="Tijdelijke aanduiding voor tekst 11">
            <a:extLst>
              <a:ext uri="{FF2B5EF4-FFF2-40B4-BE49-F238E27FC236}">
                <a16:creationId xmlns:a16="http://schemas.microsoft.com/office/drawing/2014/main" id="{64489483-BFDF-B665-2F30-04147D4F109F}"/>
              </a:ext>
            </a:extLst>
          </p:cNvPr>
          <p:cNvSpPr>
            <a:spLocks noGrp="1"/>
          </p:cNvSpPr>
          <p:nvPr>
            <p:ph type="body" sz="quarter" idx="13"/>
          </p:nvPr>
        </p:nvSpPr>
        <p:spPr/>
        <p:txBody>
          <a:bodyPr/>
          <a:lstStyle/>
          <a:p>
            <a:endParaRPr lang="nl-NL" sz="1800" dirty="0"/>
          </a:p>
        </p:txBody>
      </p:sp>
    </p:spTree>
    <p:extLst>
      <p:ext uri="{BB962C8B-B14F-4D97-AF65-F5344CB8AC3E}">
        <p14:creationId xmlns:p14="http://schemas.microsoft.com/office/powerpoint/2010/main" val="41048645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el 9">
            <a:extLst>
              <a:ext uri="{FF2B5EF4-FFF2-40B4-BE49-F238E27FC236}">
                <a16:creationId xmlns:a16="http://schemas.microsoft.com/office/drawing/2014/main" id="{840696CF-3063-0D69-3BDC-3CA1A7031FF9}"/>
              </a:ext>
            </a:extLst>
          </p:cNvPr>
          <p:cNvSpPr>
            <a:spLocks noGrp="1"/>
          </p:cNvSpPr>
          <p:nvPr>
            <p:ph type="title"/>
          </p:nvPr>
        </p:nvSpPr>
        <p:spPr/>
        <p:txBody>
          <a:bodyPr/>
          <a:lstStyle/>
          <a:p>
            <a:endParaRPr lang="nl-NL"/>
          </a:p>
        </p:txBody>
      </p:sp>
      <p:sp>
        <p:nvSpPr>
          <p:cNvPr id="20" name="Ondertitel 19">
            <a:extLst>
              <a:ext uri="{FF2B5EF4-FFF2-40B4-BE49-F238E27FC236}">
                <a16:creationId xmlns:a16="http://schemas.microsoft.com/office/drawing/2014/main" id="{753B4277-1E76-D431-D3C7-3EB125ACC2CF}"/>
              </a:ext>
            </a:extLst>
          </p:cNvPr>
          <p:cNvSpPr>
            <a:spLocks noGrp="1"/>
          </p:cNvSpPr>
          <p:nvPr>
            <p:ph type="subTitle" sz="quarter" idx="28"/>
          </p:nvPr>
        </p:nvSpPr>
        <p:spPr/>
        <p:txBody>
          <a:bodyPr/>
          <a:lstStyle/>
          <a:p>
            <a:endParaRPr lang="nl-NL"/>
          </a:p>
        </p:txBody>
      </p:sp>
      <p:sp>
        <p:nvSpPr>
          <p:cNvPr id="11" name="Tijdelijke aanduiding voor tekst 10">
            <a:extLst>
              <a:ext uri="{FF2B5EF4-FFF2-40B4-BE49-F238E27FC236}">
                <a16:creationId xmlns:a16="http://schemas.microsoft.com/office/drawing/2014/main" id="{F9CA1C30-6A13-E21D-8D45-22D5B2BEC7EE}"/>
              </a:ext>
            </a:extLst>
          </p:cNvPr>
          <p:cNvSpPr>
            <a:spLocks noGrp="1"/>
          </p:cNvSpPr>
          <p:nvPr>
            <p:ph type="body" sz="quarter" idx="19"/>
          </p:nvPr>
        </p:nvSpPr>
        <p:spPr/>
        <p:txBody>
          <a:bodyPr/>
          <a:lstStyle/>
          <a:p>
            <a:endParaRPr lang="nl-NL" sz="1600" dirty="0"/>
          </a:p>
        </p:txBody>
      </p:sp>
      <p:sp>
        <p:nvSpPr>
          <p:cNvPr id="12" name="Tijdelijke aanduiding voor tekst 11">
            <a:extLst>
              <a:ext uri="{FF2B5EF4-FFF2-40B4-BE49-F238E27FC236}">
                <a16:creationId xmlns:a16="http://schemas.microsoft.com/office/drawing/2014/main" id="{3C5C6C5A-A336-91B7-B51B-1FFB7EF43919}"/>
              </a:ext>
            </a:extLst>
          </p:cNvPr>
          <p:cNvSpPr>
            <a:spLocks noGrp="1"/>
          </p:cNvSpPr>
          <p:nvPr>
            <p:ph type="body" sz="quarter" idx="20"/>
          </p:nvPr>
        </p:nvSpPr>
        <p:spPr/>
        <p:txBody>
          <a:bodyPr/>
          <a:lstStyle/>
          <a:p>
            <a:endParaRPr lang="nl-NL"/>
          </a:p>
        </p:txBody>
      </p:sp>
      <p:sp>
        <p:nvSpPr>
          <p:cNvPr id="13" name="Tijdelijke aanduiding voor tekst 12">
            <a:extLst>
              <a:ext uri="{FF2B5EF4-FFF2-40B4-BE49-F238E27FC236}">
                <a16:creationId xmlns:a16="http://schemas.microsoft.com/office/drawing/2014/main" id="{4A4536F8-5CF1-3F4C-C7D0-8D54EC67B3B6}"/>
              </a:ext>
            </a:extLst>
          </p:cNvPr>
          <p:cNvSpPr>
            <a:spLocks noGrp="1"/>
          </p:cNvSpPr>
          <p:nvPr>
            <p:ph type="body" sz="quarter" idx="21"/>
          </p:nvPr>
        </p:nvSpPr>
        <p:spPr/>
        <p:txBody>
          <a:bodyPr/>
          <a:lstStyle/>
          <a:p>
            <a:endParaRPr lang="nl-NL" sz="1600" dirty="0"/>
          </a:p>
        </p:txBody>
      </p:sp>
      <p:sp>
        <p:nvSpPr>
          <p:cNvPr id="14" name="Tijdelijke aanduiding voor tekst 13">
            <a:extLst>
              <a:ext uri="{FF2B5EF4-FFF2-40B4-BE49-F238E27FC236}">
                <a16:creationId xmlns:a16="http://schemas.microsoft.com/office/drawing/2014/main" id="{9B11755A-028D-EE8F-4D5C-FEEF195268DE}"/>
              </a:ext>
            </a:extLst>
          </p:cNvPr>
          <p:cNvSpPr>
            <a:spLocks noGrp="1"/>
          </p:cNvSpPr>
          <p:nvPr>
            <p:ph type="body" sz="quarter" idx="22"/>
          </p:nvPr>
        </p:nvSpPr>
        <p:spPr/>
        <p:txBody>
          <a:bodyPr/>
          <a:lstStyle/>
          <a:p>
            <a:endParaRPr lang="nl-NL" sz="1600" dirty="0"/>
          </a:p>
        </p:txBody>
      </p:sp>
      <p:sp>
        <p:nvSpPr>
          <p:cNvPr id="15" name="Tijdelijke aanduiding voor tekst 14">
            <a:extLst>
              <a:ext uri="{FF2B5EF4-FFF2-40B4-BE49-F238E27FC236}">
                <a16:creationId xmlns:a16="http://schemas.microsoft.com/office/drawing/2014/main" id="{8B60BDCD-3554-82E2-0987-F2FEDD245351}"/>
              </a:ext>
            </a:extLst>
          </p:cNvPr>
          <p:cNvSpPr>
            <a:spLocks noGrp="1"/>
          </p:cNvSpPr>
          <p:nvPr>
            <p:ph type="body" sz="quarter" idx="23"/>
          </p:nvPr>
        </p:nvSpPr>
        <p:spPr/>
        <p:txBody>
          <a:bodyPr/>
          <a:lstStyle/>
          <a:p>
            <a:endParaRPr lang="nl-NL"/>
          </a:p>
        </p:txBody>
      </p:sp>
      <p:sp>
        <p:nvSpPr>
          <p:cNvPr id="16" name="Tijdelijke aanduiding voor tekst 15">
            <a:extLst>
              <a:ext uri="{FF2B5EF4-FFF2-40B4-BE49-F238E27FC236}">
                <a16:creationId xmlns:a16="http://schemas.microsoft.com/office/drawing/2014/main" id="{55FF3F33-D05C-0A3A-4E14-A9B00E362D33}"/>
              </a:ext>
            </a:extLst>
          </p:cNvPr>
          <p:cNvSpPr>
            <a:spLocks noGrp="1"/>
          </p:cNvSpPr>
          <p:nvPr>
            <p:ph type="body" sz="quarter" idx="24"/>
          </p:nvPr>
        </p:nvSpPr>
        <p:spPr/>
        <p:txBody>
          <a:bodyPr/>
          <a:lstStyle/>
          <a:p>
            <a:endParaRPr lang="nl-NL" sz="1600" dirty="0"/>
          </a:p>
        </p:txBody>
      </p:sp>
      <p:sp>
        <p:nvSpPr>
          <p:cNvPr id="17" name="Tijdelijke aanduiding voor tekst 16">
            <a:extLst>
              <a:ext uri="{FF2B5EF4-FFF2-40B4-BE49-F238E27FC236}">
                <a16:creationId xmlns:a16="http://schemas.microsoft.com/office/drawing/2014/main" id="{1DBB88AF-140B-22E3-28DF-F89B6006E19D}"/>
              </a:ext>
            </a:extLst>
          </p:cNvPr>
          <p:cNvSpPr>
            <a:spLocks noGrp="1"/>
          </p:cNvSpPr>
          <p:nvPr>
            <p:ph type="body" sz="quarter" idx="25"/>
          </p:nvPr>
        </p:nvSpPr>
        <p:spPr/>
        <p:txBody>
          <a:bodyPr/>
          <a:lstStyle/>
          <a:p>
            <a:endParaRPr lang="nl-NL" sz="1600" dirty="0"/>
          </a:p>
        </p:txBody>
      </p:sp>
      <p:sp>
        <p:nvSpPr>
          <p:cNvPr id="18" name="Tijdelijke aanduiding voor tekst 17">
            <a:extLst>
              <a:ext uri="{FF2B5EF4-FFF2-40B4-BE49-F238E27FC236}">
                <a16:creationId xmlns:a16="http://schemas.microsoft.com/office/drawing/2014/main" id="{ACEED2C3-C705-30A8-4EC8-28F783C853E5}"/>
              </a:ext>
            </a:extLst>
          </p:cNvPr>
          <p:cNvSpPr>
            <a:spLocks noGrp="1"/>
          </p:cNvSpPr>
          <p:nvPr>
            <p:ph type="body" sz="quarter" idx="26"/>
          </p:nvPr>
        </p:nvSpPr>
        <p:spPr/>
        <p:txBody>
          <a:bodyPr/>
          <a:lstStyle/>
          <a:p>
            <a:endParaRPr lang="nl-NL"/>
          </a:p>
        </p:txBody>
      </p:sp>
      <p:sp>
        <p:nvSpPr>
          <p:cNvPr id="19" name="Tijdelijke aanduiding voor tekst 18">
            <a:extLst>
              <a:ext uri="{FF2B5EF4-FFF2-40B4-BE49-F238E27FC236}">
                <a16:creationId xmlns:a16="http://schemas.microsoft.com/office/drawing/2014/main" id="{882D81DB-946F-2ADA-700F-0D30E877EF63}"/>
              </a:ext>
            </a:extLst>
          </p:cNvPr>
          <p:cNvSpPr>
            <a:spLocks noGrp="1"/>
          </p:cNvSpPr>
          <p:nvPr>
            <p:ph type="body" sz="quarter" idx="27"/>
          </p:nvPr>
        </p:nvSpPr>
        <p:spPr/>
        <p:txBody>
          <a:bodyPr/>
          <a:lstStyle/>
          <a:p>
            <a:endParaRPr lang="nl-NL" sz="1600" dirty="0"/>
          </a:p>
        </p:txBody>
      </p:sp>
    </p:spTree>
    <p:extLst>
      <p:ext uri="{BB962C8B-B14F-4D97-AF65-F5344CB8AC3E}">
        <p14:creationId xmlns:p14="http://schemas.microsoft.com/office/powerpoint/2010/main" val="26551532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el 9">
            <a:extLst>
              <a:ext uri="{FF2B5EF4-FFF2-40B4-BE49-F238E27FC236}">
                <a16:creationId xmlns:a16="http://schemas.microsoft.com/office/drawing/2014/main" id="{543C2D29-28BF-CACD-7A57-1BB362013316}"/>
              </a:ext>
            </a:extLst>
          </p:cNvPr>
          <p:cNvSpPr>
            <a:spLocks noGrp="1"/>
          </p:cNvSpPr>
          <p:nvPr>
            <p:ph type="title"/>
          </p:nvPr>
        </p:nvSpPr>
        <p:spPr/>
        <p:txBody>
          <a:bodyPr/>
          <a:lstStyle/>
          <a:p>
            <a:endParaRPr lang="nl-NL"/>
          </a:p>
        </p:txBody>
      </p:sp>
      <p:sp>
        <p:nvSpPr>
          <p:cNvPr id="14" name="Ondertitel 13">
            <a:extLst>
              <a:ext uri="{FF2B5EF4-FFF2-40B4-BE49-F238E27FC236}">
                <a16:creationId xmlns:a16="http://schemas.microsoft.com/office/drawing/2014/main" id="{797EE04E-3457-0310-53C5-B0AF4B53314F}"/>
              </a:ext>
            </a:extLst>
          </p:cNvPr>
          <p:cNvSpPr>
            <a:spLocks noGrp="1"/>
          </p:cNvSpPr>
          <p:nvPr>
            <p:ph type="subTitle" sz="quarter" idx="21"/>
          </p:nvPr>
        </p:nvSpPr>
        <p:spPr/>
        <p:txBody>
          <a:bodyPr/>
          <a:lstStyle/>
          <a:p>
            <a:endParaRPr lang="nl-NL"/>
          </a:p>
        </p:txBody>
      </p:sp>
      <p:sp>
        <p:nvSpPr>
          <p:cNvPr id="11" name="Tijdelijke aanduiding voor inhoud 10">
            <a:extLst>
              <a:ext uri="{FF2B5EF4-FFF2-40B4-BE49-F238E27FC236}">
                <a16:creationId xmlns:a16="http://schemas.microsoft.com/office/drawing/2014/main" id="{B9B57691-28D6-D2C0-524E-112FFCE8566B}"/>
              </a:ext>
            </a:extLst>
          </p:cNvPr>
          <p:cNvSpPr>
            <a:spLocks noGrp="1"/>
          </p:cNvSpPr>
          <p:nvPr>
            <p:ph sz="half" idx="1"/>
          </p:nvPr>
        </p:nvSpPr>
        <p:spPr/>
        <p:txBody>
          <a:bodyPr/>
          <a:lstStyle/>
          <a:p>
            <a:pPr>
              <a:spcBef>
                <a:spcPts val="0"/>
              </a:spcBef>
            </a:pPr>
            <a:endParaRPr lang="nl-NL" sz="1800" dirty="0"/>
          </a:p>
        </p:txBody>
      </p:sp>
      <p:sp>
        <p:nvSpPr>
          <p:cNvPr id="12" name="Tijdelijke aanduiding voor inhoud 11">
            <a:extLst>
              <a:ext uri="{FF2B5EF4-FFF2-40B4-BE49-F238E27FC236}">
                <a16:creationId xmlns:a16="http://schemas.microsoft.com/office/drawing/2014/main" id="{0A7AA4AB-FDD7-00DF-0257-02DE88B75A4F}"/>
              </a:ext>
            </a:extLst>
          </p:cNvPr>
          <p:cNvSpPr>
            <a:spLocks noGrp="1"/>
          </p:cNvSpPr>
          <p:nvPr>
            <p:ph sz="half" idx="2"/>
          </p:nvPr>
        </p:nvSpPr>
        <p:spPr/>
        <p:txBody>
          <a:bodyPr/>
          <a:lstStyle/>
          <a:p>
            <a:pPr>
              <a:spcBef>
                <a:spcPts val="0"/>
              </a:spcBef>
            </a:pPr>
            <a:endParaRPr lang="nl-NL" sz="1800" dirty="0"/>
          </a:p>
        </p:txBody>
      </p:sp>
    </p:spTree>
    <p:extLst>
      <p:ext uri="{BB962C8B-B14F-4D97-AF65-F5344CB8AC3E}">
        <p14:creationId xmlns:p14="http://schemas.microsoft.com/office/powerpoint/2010/main" val="5683316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el 9">
            <a:extLst>
              <a:ext uri="{FF2B5EF4-FFF2-40B4-BE49-F238E27FC236}">
                <a16:creationId xmlns:a16="http://schemas.microsoft.com/office/drawing/2014/main" id="{E9AEE9ED-CED1-FF4D-EF89-A40120BC8A96}"/>
              </a:ext>
            </a:extLst>
          </p:cNvPr>
          <p:cNvSpPr>
            <a:spLocks noGrp="1"/>
          </p:cNvSpPr>
          <p:nvPr>
            <p:ph type="title"/>
          </p:nvPr>
        </p:nvSpPr>
        <p:spPr/>
        <p:txBody>
          <a:bodyPr/>
          <a:lstStyle/>
          <a:p>
            <a:endParaRPr lang="nl-NL"/>
          </a:p>
        </p:txBody>
      </p:sp>
      <p:sp>
        <p:nvSpPr>
          <p:cNvPr id="23" name="Ondertitel 22">
            <a:extLst>
              <a:ext uri="{FF2B5EF4-FFF2-40B4-BE49-F238E27FC236}">
                <a16:creationId xmlns:a16="http://schemas.microsoft.com/office/drawing/2014/main" id="{C8854F3E-E518-9BAE-4A6A-E8EA03465151}"/>
              </a:ext>
            </a:extLst>
          </p:cNvPr>
          <p:cNvSpPr>
            <a:spLocks noGrp="1"/>
          </p:cNvSpPr>
          <p:nvPr>
            <p:ph type="subTitle" sz="quarter" idx="31"/>
          </p:nvPr>
        </p:nvSpPr>
        <p:spPr/>
        <p:txBody>
          <a:bodyPr/>
          <a:lstStyle/>
          <a:p>
            <a:endParaRPr lang="nl-NL"/>
          </a:p>
        </p:txBody>
      </p:sp>
      <p:sp>
        <p:nvSpPr>
          <p:cNvPr id="11" name="Tijdelijke aanduiding voor tekst 10">
            <a:extLst>
              <a:ext uri="{FF2B5EF4-FFF2-40B4-BE49-F238E27FC236}">
                <a16:creationId xmlns:a16="http://schemas.microsoft.com/office/drawing/2014/main" id="{70BAF91E-C398-6180-70CB-75001DFD3F66}"/>
              </a:ext>
            </a:extLst>
          </p:cNvPr>
          <p:cNvSpPr>
            <a:spLocks noGrp="1"/>
          </p:cNvSpPr>
          <p:nvPr>
            <p:ph type="body" sz="quarter" idx="19"/>
          </p:nvPr>
        </p:nvSpPr>
        <p:spPr/>
        <p:txBody>
          <a:bodyPr/>
          <a:lstStyle/>
          <a:p>
            <a:endParaRPr lang="nl-NL" dirty="0"/>
          </a:p>
        </p:txBody>
      </p:sp>
      <p:sp>
        <p:nvSpPr>
          <p:cNvPr id="12" name="Tijdelijke aanduiding voor tekst 11">
            <a:extLst>
              <a:ext uri="{FF2B5EF4-FFF2-40B4-BE49-F238E27FC236}">
                <a16:creationId xmlns:a16="http://schemas.microsoft.com/office/drawing/2014/main" id="{D5942729-0CD6-6346-1182-9B740B8DFD85}"/>
              </a:ext>
            </a:extLst>
          </p:cNvPr>
          <p:cNvSpPr>
            <a:spLocks noGrp="1"/>
          </p:cNvSpPr>
          <p:nvPr>
            <p:ph type="body" sz="quarter" idx="20"/>
          </p:nvPr>
        </p:nvSpPr>
        <p:spPr/>
        <p:txBody>
          <a:bodyPr/>
          <a:lstStyle/>
          <a:p>
            <a:endParaRPr lang="nl-NL"/>
          </a:p>
        </p:txBody>
      </p:sp>
      <p:sp>
        <p:nvSpPr>
          <p:cNvPr id="13" name="Tijdelijke aanduiding voor tekst 12">
            <a:extLst>
              <a:ext uri="{FF2B5EF4-FFF2-40B4-BE49-F238E27FC236}">
                <a16:creationId xmlns:a16="http://schemas.microsoft.com/office/drawing/2014/main" id="{7044EAA4-B961-4298-B9C5-C399A380396F}"/>
              </a:ext>
            </a:extLst>
          </p:cNvPr>
          <p:cNvSpPr>
            <a:spLocks noGrp="1"/>
          </p:cNvSpPr>
          <p:nvPr>
            <p:ph type="body" sz="quarter" idx="21"/>
          </p:nvPr>
        </p:nvSpPr>
        <p:spPr/>
        <p:txBody>
          <a:bodyPr/>
          <a:lstStyle/>
          <a:p>
            <a:endParaRPr lang="nl-NL"/>
          </a:p>
        </p:txBody>
      </p:sp>
      <p:sp>
        <p:nvSpPr>
          <p:cNvPr id="14" name="Tijdelijke aanduiding voor tekst 13">
            <a:extLst>
              <a:ext uri="{FF2B5EF4-FFF2-40B4-BE49-F238E27FC236}">
                <a16:creationId xmlns:a16="http://schemas.microsoft.com/office/drawing/2014/main" id="{51330EED-B3E1-8C19-5333-E6502DDA9987}"/>
              </a:ext>
            </a:extLst>
          </p:cNvPr>
          <p:cNvSpPr>
            <a:spLocks noGrp="1"/>
          </p:cNvSpPr>
          <p:nvPr>
            <p:ph type="body" sz="quarter" idx="22"/>
          </p:nvPr>
        </p:nvSpPr>
        <p:spPr/>
        <p:txBody>
          <a:bodyPr/>
          <a:lstStyle/>
          <a:p>
            <a:endParaRPr lang="nl-NL"/>
          </a:p>
        </p:txBody>
      </p:sp>
      <p:sp>
        <p:nvSpPr>
          <p:cNvPr id="15" name="Tijdelijke aanduiding voor tekst 14">
            <a:extLst>
              <a:ext uri="{FF2B5EF4-FFF2-40B4-BE49-F238E27FC236}">
                <a16:creationId xmlns:a16="http://schemas.microsoft.com/office/drawing/2014/main" id="{34BAE754-2AFC-86B7-25F0-3FF707939498}"/>
              </a:ext>
            </a:extLst>
          </p:cNvPr>
          <p:cNvSpPr>
            <a:spLocks noGrp="1"/>
          </p:cNvSpPr>
          <p:nvPr>
            <p:ph type="body" sz="quarter" idx="23"/>
          </p:nvPr>
        </p:nvSpPr>
        <p:spPr/>
        <p:txBody>
          <a:bodyPr/>
          <a:lstStyle/>
          <a:p>
            <a:endParaRPr lang="nl-NL"/>
          </a:p>
        </p:txBody>
      </p:sp>
      <p:sp>
        <p:nvSpPr>
          <p:cNvPr id="16" name="Tijdelijke aanduiding voor tekst 15">
            <a:extLst>
              <a:ext uri="{FF2B5EF4-FFF2-40B4-BE49-F238E27FC236}">
                <a16:creationId xmlns:a16="http://schemas.microsoft.com/office/drawing/2014/main" id="{D9B1F1C9-8446-5059-EA4B-D148C2643050}"/>
              </a:ext>
            </a:extLst>
          </p:cNvPr>
          <p:cNvSpPr>
            <a:spLocks noGrp="1"/>
          </p:cNvSpPr>
          <p:nvPr>
            <p:ph type="body" sz="quarter" idx="24"/>
          </p:nvPr>
        </p:nvSpPr>
        <p:spPr/>
        <p:txBody>
          <a:bodyPr/>
          <a:lstStyle/>
          <a:p>
            <a:endParaRPr lang="nl-NL"/>
          </a:p>
        </p:txBody>
      </p:sp>
      <p:sp>
        <p:nvSpPr>
          <p:cNvPr id="17" name="Tijdelijke aanduiding voor tekst 16">
            <a:extLst>
              <a:ext uri="{FF2B5EF4-FFF2-40B4-BE49-F238E27FC236}">
                <a16:creationId xmlns:a16="http://schemas.microsoft.com/office/drawing/2014/main" id="{7E569E52-825A-AC9E-BE47-94DBB1358229}"/>
              </a:ext>
            </a:extLst>
          </p:cNvPr>
          <p:cNvSpPr>
            <a:spLocks noGrp="1"/>
          </p:cNvSpPr>
          <p:nvPr>
            <p:ph type="body" sz="quarter" idx="25"/>
          </p:nvPr>
        </p:nvSpPr>
        <p:spPr/>
        <p:txBody>
          <a:bodyPr/>
          <a:lstStyle/>
          <a:p>
            <a:endParaRPr lang="nl-NL"/>
          </a:p>
        </p:txBody>
      </p:sp>
      <p:sp>
        <p:nvSpPr>
          <p:cNvPr id="18" name="Tijdelijke aanduiding voor tekst 17">
            <a:extLst>
              <a:ext uri="{FF2B5EF4-FFF2-40B4-BE49-F238E27FC236}">
                <a16:creationId xmlns:a16="http://schemas.microsoft.com/office/drawing/2014/main" id="{83DFB517-D9B4-38EC-FF86-E42658BC7933}"/>
              </a:ext>
            </a:extLst>
          </p:cNvPr>
          <p:cNvSpPr>
            <a:spLocks noGrp="1"/>
          </p:cNvSpPr>
          <p:nvPr>
            <p:ph type="body" sz="quarter" idx="26"/>
          </p:nvPr>
        </p:nvSpPr>
        <p:spPr/>
        <p:txBody>
          <a:bodyPr/>
          <a:lstStyle/>
          <a:p>
            <a:endParaRPr lang="nl-NL"/>
          </a:p>
        </p:txBody>
      </p:sp>
      <p:sp>
        <p:nvSpPr>
          <p:cNvPr id="19" name="Tijdelijke aanduiding voor tekst 18">
            <a:extLst>
              <a:ext uri="{FF2B5EF4-FFF2-40B4-BE49-F238E27FC236}">
                <a16:creationId xmlns:a16="http://schemas.microsoft.com/office/drawing/2014/main" id="{F6915778-3013-C54E-AD91-AEF448541EF7}"/>
              </a:ext>
            </a:extLst>
          </p:cNvPr>
          <p:cNvSpPr>
            <a:spLocks noGrp="1"/>
          </p:cNvSpPr>
          <p:nvPr>
            <p:ph type="body" sz="quarter" idx="27"/>
          </p:nvPr>
        </p:nvSpPr>
        <p:spPr/>
        <p:txBody>
          <a:bodyPr/>
          <a:lstStyle/>
          <a:p>
            <a:endParaRPr lang="nl-NL"/>
          </a:p>
        </p:txBody>
      </p:sp>
      <p:sp>
        <p:nvSpPr>
          <p:cNvPr id="20" name="Tijdelijke aanduiding voor tekst 19">
            <a:extLst>
              <a:ext uri="{FF2B5EF4-FFF2-40B4-BE49-F238E27FC236}">
                <a16:creationId xmlns:a16="http://schemas.microsoft.com/office/drawing/2014/main" id="{017EEB1E-B3EA-6B0B-A9BB-0C77102FF625}"/>
              </a:ext>
            </a:extLst>
          </p:cNvPr>
          <p:cNvSpPr>
            <a:spLocks noGrp="1"/>
          </p:cNvSpPr>
          <p:nvPr>
            <p:ph type="body" sz="quarter" idx="28"/>
          </p:nvPr>
        </p:nvSpPr>
        <p:spPr/>
        <p:txBody>
          <a:bodyPr/>
          <a:lstStyle/>
          <a:p>
            <a:endParaRPr lang="nl-NL"/>
          </a:p>
        </p:txBody>
      </p:sp>
      <p:sp>
        <p:nvSpPr>
          <p:cNvPr id="21" name="Tijdelijke aanduiding voor tekst 20">
            <a:extLst>
              <a:ext uri="{FF2B5EF4-FFF2-40B4-BE49-F238E27FC236}">
                <a16:creationId xmlns:a16="http://schemas.microsoft.com/office/drawing/2014/main" id="{C077D018-16EA-C53F-1A9C-6E97654C8E52}"/>
              </a:ext>
            </a:extLst>
          </p:cNvPr>
          <p:cNvSpPr>
            <a:spLocks noGrp="1"/>
          </p:cNvSpPr>
          <p:nvPr>
            <p:ph type="body" sz="quarter" idx="29"/>
          </p:nvPr>
        </p:nvSpPr>
        <p:spPr/>
        <p:txBody>
          <a:bodyPr/>
          <a:lstStyle/>
          <a:p>
            <a:endParaRPr lang="nl-NL"/>
          </a:p>
        </p:txBody>
      </p:sp>
      <p:sp>
        <p:nvSpPr>
          <p:cNvPr id="22" name="Tijdelijke aanduiding voor tekst 21">
            <a:extLst>
              <a:ext uri="{FF2B5EF4-FFF2-40B4-BE49-F238E27FC236}">
                <a16:creationId xmlns:a16="http://schemas.microsoft.com/office/drawing/2014/main" id="{36235ADE-173E-36BC-8F1A-9A72618686B0}"/>
              </a:ext>
            </a:extLst>
          </p:cNvPr>
          <p:cNvSpPr>
            <a:spLocks noGrp="1"/>
          </p:cNvSpPr>
          <p:nvPr>
            <p:ph type="body" sz="quarter" idx="30"/>
          </p:nvPr>
        </p:nvSpPr>
        <p:spPr/>
        <p:txBody>
          <a:bodyPr/>
          <a:lstStyle/>
          <a:p>
            <a:endParaRPr lang="nl-NL"/>
          </a:p>
        </p:txBody>
      </p:sp>
    </p:spTree>
    <p:extLst>
      <p:ext uri="{BB962C8B-B14F-4D97-AF65-F5344CB8AC3E}">
        <p14:creationId xmlns:p14="http://schemas.microsoft.com/office/powerpoint/2010/main" val="16468369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p:cNvSpPr>
            <a:spLocks noGrp="1"/>
          </p:cNvSpPr>
          <p:nvPr>
            <p:ph type="title"/>
          </p:nvPr>
        </p:nvSpPr>
        <p:spPr bwMode="gray">
          <a:xfrm>
            <a:off x="736600" y="952500"/>
            <a:ext cx="10731500" cy="546100"/>
          </a:xfrm>
        </p:spPr>
        <p:txBody>
          <a:bodyPr/>
          <a:lstStyle/>
          <a:p>
            <a:r>
              <a:rPr lang="nl-NL" dirty="0"/>
              <a:t>Grafiek</a:t>
            </a:r>
          </a:p>
        </p:txBody>
      </p:sp>
      <p:sp>
        <p:nvSpPr>
          <p:cNvPr id="8" name="Frame text 1"/>
          <p:cNvSpPr>
            <a:spLocks noGrp="1"/>
          </p:cNvSpPr>
          <p:nvPr>
            <p:ph type="subTitle" sz="quarter" idx="21"/>
          </p:nvPr>
        </p:nvSpPr>
        <p:spPr bwMode="gray">
          <a:xfrm>
            <a:off x="736600" y="673100"/>
            <a:ext cx="10731500" cy="279400"/>
          </a:xfrm>
        </p:spPr>
        <p:txBody>
          <a:bodyPr/>
          <a:lstStyle/>
          <a:p>
            <a:r>
              <a:rPr lang="nl-NL" dirty="0"/>
              <a:t>Subtitel</a:t>
            </a:r>
          </a:p>
        </p:txBody>
      </p:sp>
      <p:graphicFrame>
        <p:nvGraphicFramePr>
          <p:cNvPr id="10" name="Frame 4">
            <a:extLst>
              <a:ext uri="{FF2B5EF4-FFF2-40B4-BE49-F238E27FC236}">
                <a16:creationId xmlns:a16="http://schemas.microsoft.com/office/drawing/2014/main" id="{BCA6DE3C-A1F7-CD35-81D7-B7645A79AB7E}"/>
              </a:ext>
            </a:extLst>
          </p:cNvPr>
          <p:cNvGraphicFramePr>
            <a:graphicFrameLocks noGrp="1"/>
          </p:cNvGraphicFramePr>
          <p:nvPr>
            <p:ph type="chart" sz="quarter" idx="19"/>
            <p:extLst>
              <p:ext uri="{D42A27DB-BD31-4B8C-83A1-F6EECF244321}">
                <p14:modId xmlns:p14="http://schemas.microsoft.com/office/powerpoint/2010/main" val="2248413928"/>
              </p:ext>
            </p:extLst>
          </p:nvPr>
        </p:nvGraphicFramePr>
        <p:xfrm>
          <a:off x="736600" y="1816100"/>
          <a:ext cx="10731500" cy="38227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5216197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el 15">
            <a:extLst>
              <a:ext uri="{FF2B5EF4-FFF2-40B4-BE49-F238E27FC236}">
                <a16:creationId xmlns:a16="http://schemas.microsoft.com/office/drawing/2014/main" id="{B362122F-32F9-29CF-4DC8-4BA90D1C770F}"/>
              </a:ext>
            </a:extLst>
          </p:cNvPr>
          <p:cNvSpPr>
            <a:spLocks noGrp="1"/>
          </p:cNvSpPr>
          <p:nvPr>
            <p:ph type="title"/>
          </p:nvPr>
        </p:nvSpPr>
        <p:spPr/>
        <p:txBody>
          <a:bodyPr/>
          <a:lstStyle/>
          <a:p>
            <a:endParaRPr lang="nl-NL"/>
          </a:p>
        </p:txBody>
      </p:sp>
      <p:sp>
        <p:nvSpPr>
          <p:cNvPr id="21" name="Ondertitel 20">
            <a:extLst>
              <a:ext uri="{FF2B5EF4-FFF2-40B4-BE49-F238E27FC236}">
                <a16:creationId xmlns:a16="http://schemas.microsoft.com/office/drawing/2014/main" id="{9C5C3FCE-FB31-67B9-0F81-06DF256A431F}"/>
              </a:ext>
            </a:extLst>
          </p:cNvPr>
          <p:cNvSpPr>
            <a:spLocks noGrp="1"/>
          </p:cNvSpPr>
          <p:nvPr>
            <p:ph type="subTitle" sz="quarter" idx="23"/>
          </p:nvPr>
        </p:nvSpPr>
        <p:spPr/>
        <p:txBody>
          <a:bodyPr/>
          <a:lstStyle/>
          <a:p>
            <a:endParaRPr lang="nl-NL"/>
          </a:p>
        </p:txBody>
      </p:sp>
      <p:sp>
        <p:nvSpPr>
          <p:cNvPr id="17" name="Tijdelijke aanduiding voor tekst 16">
            <a:extLst>
              <a:ext uri="{FF2B5EF4-FFF2-40B4-BE49-F238E27FC236}">
                <a16:creationId xmlns:a16="http://schemas.microsoft.com/office/drawing/2014/main" id="{55E09623-378B-87F4-9007-1D964248A997}"/>
              </a:ext>
            </a:extLst>
          </p:cNvPr>
          <p:cNvSpPr>
            <a:spLocks noGrp="1"/>
          </p:cNvSpPr>
          <p:nvPr>
            <p:ph type="body" sz="quarter" idx="19"/>
          </p:nvPr>
        </p:nvSpPr>
        <p:spPr/>
        <p:txBody>
          <a:bodyPr/>
          <a:lstStyle/>
          <a:p>
            <a:endParaRPr lang="nl-NL"/>
          </a:p>
        </p:txBody>
      </p:sp>
      <p:sp>
        <p:nvSpPr>
          <p:cNvPr id="18" name="Tijdelijke aanduiding voor tekst 17">
            <a:extLst>
              <a:ext uri="{FF2B5EF4-FFF2-40B4-BE49-F238E27FC236}">
                <a16:creationId xmlns:a16="http://schemas.microsoft.com/office/drawing/2014/main" id="{83975AED-A092-A058-713F-CFB00F0872A8}"/>
              </a:ext>
            </a:extLst>
          </p:cNvPr>
          <p:cNvSpPr>
            <a:spLocks noGrp="1"/>
          </p:cNvSpPr>
          <p:nvPr>
            <p:ph type="body" sz="quarter" idx="20"/>
          </p:nvPr>
        </p:nvSpPr>
        <p:spPr/>
        <p:txBody>
          <a:bodyPr/>
          <a:lstStyle/>
          <a:p>
            <a:endParaRPr lang="nl-NL"/>
          </a:p>
        </p:txBody>
      </p:sp>
      <p:sp>
        <p:nvSpPr>
          <p:cNvPr id="19" name="Tijdelijke aanduiding voor tekst 18">
            <a:extLst>
              <a:ext uri="{FF2B5EF4-FFF2-40B4-BE49-F238E27FC236}">
                <a16:creationId xmlns:a16="http://schemas.microsoft.com/office/drawing/2014/main" id="{239E44E6-7817-8179-F2D4-804FBF06180F}"/>
              </a:ext>
            </a:extLst>
          </p:cNvPr>
          <p:cNvSpPr>
            <a:spLocks noGrp="1"/>
          </p:cNvSpPr>
          <p:nvPr>
            <p:ph type="body" sz="quarter" idx="21"/>
          </p:nvPr>
        </p:nvSpPr>
        <p:spPr/>
        <p:txBody>
          <a:bodyPr/>
          <a:lstStyle/>
          <a:p>
            <a:endParaRPr lang="nl-NL"/>
          </a:p>
        </p:txBody>
      </p:sp>
      <p:sp>
        <p:nvSpPr>
          <p:cNvPr id="20" name="Tijdelijke aanduiding voor tekst 19">
            <a:extLst>
              <a:ext uri="{FF2B5EF4-FFF2-40B4-BE49-F238E27FC236}">
                <a16:creationId xmlns:a16="http://schemas.microsoft.com/office/drawing/2014/main" id="{3B669FB8-6A50-7D65-7724-10EA793B80EA}"/>
              </a:ext>
            </a:extLst>
          </p:cNvPr>
          <p:cNvSpPr>
            <a:spLocks noGrp="1"/>
          </p:cNvSpPr>
          <p:nvPr>
            <p:ph type="body" sz="quarter" idx="22"/>
          </p:nvPr>
        </p:nvSpPr>
        <p:spPr/>
        <p:txBody>
          <a:bodyPr/>
          <a:lstStyle/>
          <a:p>
            <a:endParaRPr lang="nl-NL"/>
          </a:p>
        </p:txBody>
      </p:sp>
    </p:spTree>
    <p:extLst>
      <p:ext uri="{BB962C8B-B14F-4D97-AF65-F5344CB8AC3E}">
        <p14:creationId xmlns:p14="http://schemas.microsoft.com/office/powerpoint/2010/main" val="19846173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el 15">
            <a:extLst>
              <a:ext uri="{FF2B5EF4-FFF2-40B4-BE49-F238E27FC236}">
                <a16:creationId xmlns:a16="http://schemas.microsoft.com/office/drawing/2014/main" id="{A8ABA316-91A4-61BF-230C-76619EF5CC87}"/>
              </a:ext>
            </a:extLst>
          </p:cNvPr>
          <p:cNvSpPr>
            <a:spLocks noGrp="1"/>
          </p:cNvSpPr>
          <p:nvPr>
            <p:ph type="title"/>
          </p:nvPr>
        </p:nvSpPr>
        <p:spPr/>
        <p:txBody>
          <a:bodyPr/>
          <a:lstStyle/>
          <a:p>
            <a:endParaRPr lang="nl-NL"/>
          </a:p>
        </p:txBody>
      </p:sp>
      <p:sp>
        <p:nvSpPr>
          <p:cNvPr id="25" name="Ondertitel 24">
            <a:extLst>
              <a:ext uri="{FF2B5EF4-FFF2-40B4-BE49-F238E27FC236}">
                <a16:creationId xmlns:a16="http://schemas.microsoft.com/office/drawing/2014/main" id="{83E53C2C-FDD5-D58E-942C-6D462A8F2A62}"/>
              </a:ext>
            </a:extLst>
          </p:cNvPr>
          <p:cNvSpPr>
            <a:spLocks noGrp="1"/>
          </p:cNvSpPr>
          <p:nvPr>
            <p:ph type="subTitle" sz="quarter" idx="27"/>
          </p:nvPr>
        </p:nvSpPr>
        <p:spPr/>
        <p:txBody>
          <a:bodyPr/>
          <a:lstStyle/>
          <a:p>
            <a:endParaRPr lang="nl-NL"/>
          </a:p>
        </p:txBody>
      </p:sp>
      <p:sp>
        <p:nvSpPr>
          <p:cNvPr id="17" name="Tijdelijke aanduiding voor tekst 16">
            <a:extLst>
              <a:ext uri="{FF2B5EF4-FFF2-40B4-BE49-F238E27FC236}">
                <a16:creationId xmlns:a16="http://schemas.microsoft.com/office/drawing/2014/main" id="{1EBF265E-F743-4B6F-0419-DDAFC6F0A6C4}"/>
              </a:ext>
            </a:extLst>
          </p:cNvPr>
          <p:cNvSpPr>
            <a:spLocks noGrp="1"/>
          </p:cNvSpPr>
          <p:nvPr>
            <p:ph type="body" sz="quarter" idx="19"/>
          </p:nvPr>
        </p:nvSpPr>
        <p:spPr/>
        <p:txBody>
          <a:bodyPr/>
          <a:lstStyle/>
          <a:p>
            <a:endParaRPr lang="nl-NL"/>
          </a:p>
        </p:txBody>
      </p:sp>
      <p:sp>
        <p:nvSpPr>
          <p:cNvPr id="18" name="Tijdelijke aanduiding voor tekst 17">
            <a:extLst>
              <a:ext uri="{FF2B5EF4-FFF2-40B4-BE49-F238E27FC236}">
                <a16:creationId xmlns:a16="http://schemas.microsoft.com/office/drawing/2014/main" id="{ABC3D1A1-ACD7-0D84-ECF2-CDFC7CF1CC7A}"/>
              </a:ext>
            </a:extLst>
          </p:cNvPr>
          <p:cNvSpPr>
            <a:spLocks noGrp="1"/>
          </p:cNvSpPr>
          <p:nvPr>
            <p:ph type="body" sz="quarter" idx="20"/>
          </p:nvPr>
        </p:nvSpPr>
        <p:spPr/>
        <p:txBody>
          <a:bodyPr/>
          <a:lstStyle/>
          <a:p>
            <a:endParaRPr lang="nl-NL"/>
          </a:p>
        </p:txBody>
      </p:sp>
      <p:sp>
        <p:nvSpPr>
          <p:cNvPr id="19" name="Tijdelijke aanduiding voor tekst 18">
            <a:extLst>
              <a:ext uri="{FF2B5EF4-FFF2-40B4-BE49-F238E27FC236}">
                <a16:creationId xmlns:a16="http://schemas.microsoft.com/office/drawing/2014/main" id="{941FC627-B178-A6C3-3299-064053E5C192}"/>
              </a:ext>
            </a:extLst>
          </p:cNvPr>
          <p:cNvSpPr>
            <a:spLocks noGrp="1"/>
          </p:cNvSpPr>
          <p:nvPr>
            <p:ph type="body" sz="quarter" idx="21"/>
          </p:nvPr>
        </p:nvSpPr>
        <p:spPr/>
        <p:txBody>
          <a:bodyPr/>
          <a:lstStyle/>
          <a:p>
            <a:endParaRPr lang="nl-NL"/>
          </a:p>
        </p:txBody>
      </p:sp>
      <p:sp>
        <p:nvSpPr>
          <p:cNvPr id="20" name="Tijdelijke aanduiding voor tekst 19">
            <a:extLst>
              <a:ext uri="{FF2B5EF4-FFF2-40B4-BE49-F238E27FC236}">
                <a16:creationId xmlns:a16="http://schemas.microsoft.com/office/drawing/2014/main" id="{5F658F95-4FDC-D7EA-0415-5B8DB3CEFA80}"/>
              </a:ext>
            </a:extLst>
          </p:cNvPr>
          <p:cNvSpPr>
            <a:spLocks noGrp="1"/>
          </p:cNvSpPr>
          <p:nvPr>
            <p:ph type="body" sz="quarter" idx="22"/>
          </p:nvPr>
        </p:nvSpPr>
        <p:spPr/>
        <p:txBody>
          <a:bodyPr/>
          <a:lstStyle/>
          <a:p>
            <a:endParaRPr lang="nl-NL"/>
          </a:p>
        </p:txBody>
      </p:sp>
      <p:sp>
        <p:nvSpPr>
          <p:cNvPr id="21" name="Tijdelijke aanduiding voor tekst 20">
            <a:extLst>
              <a:ext uri="{FF2B5EF4-FFF2-40B4-BE49-F238E27FC236}">
                <a16:creationId xmlns:a16="http://schemas.microsoft.com/office/drawing/2014/main" id="{97C58FE7-3B05-116E-96A0-EC8EB9A85A9E}"/>
              </a:ext>
            </a:extLst>
          </p:cNvPr>
          <p:cNvSpPr>
            <a:spLocks noGrp="1"/>
          </p:cNvSpPr>
          <p:nvPr>
            <p:ph type="body" sz="quarter" idx="23"/>
          </p:nvPr>
        </p:nvSpPr>
        <p:spPr/>
        <p:txBody>
          <a:bodyPr/>
          <a:lstStyle/>
          <a:p>
            <a:endParaRPr lang="nl-NL"/>
          </a:p>
        </p:txBody>
      </p:sp>
      <p:sp>
        <p:nvSpPr>
          <p:cNvPr id="22" name="Tijdelijke aanduiding voor tekst 21">
            <a:extLst>
              <a:ext uri="{FF2B5EF4-FFF2-40B4-BE49-F238E27FC236}">
                <a16:creationId xmlns:a16="http://schemas.microsoft.com/office/drawing/2014/main" id="{C62A09C5-742C-9E19-245E-AC77C646232A}"/>
              </a:ext>
            </a:extLst>
          </p:cNvPr>
          <p:cNvSpPr>
            <a:spLocks noGrp="1"/>
          </p:cNvSpPr>
          <p:nvPr>
            <p:ph type="body" sz="quarter" idx="24"/>
          </p:nvPr>
        </p:nvSpPr>
        <p:spPr/>
        <p:txBody>
          <a:bodyPr/>
          <a:lstStyle/>
          <a:p>
            <a:endParaRPr lang="nl-NL"/>
          </a:p>
        </p:txBody>
      </p:sp>
      <p:sp>
        <p:nvSpPr>
          <p:cNvPr id="23" name="Tijdelijke aanduiding voor tekst 22">
            <a:extLst>
              <a:ext uri="{FF2B5EF4-FFF2-40B4-BE49-F238E27FC236}">
                <a16:creationId xmlns:a16="http://schemas.microsoft.com/office/drawing/2014/main" id="{AB299086-53C1-F666-B969-8EEE7ACF3FE0}"/>
              </a:ext>
            </a:extLst>
          </p:cNvPr>
          <p:cNvSpPr>
            <a:spLocks noGrp="1"/>
          </p:cNvSpPr>
          <p:nvPr>
            <p:ph type="body" sz="quarter" idx="25"/>
          </p:nvPr>
        </p:nvSpPr>
        <p:spPr/>
        <p:txBody>
          <a:bodyPr/>
          <a:lstStyle/>
          <a:p>
            <a:endParaRPr lang="nl-NL"/>
          </a:p>
        </p:txBody>
      </p:sp>
      <p:sp>
        <p:nvSpPr>
          <p:cNvPr id="24" name="Tijdelijke aanduiding voor tekst 23">
            <a:extLst>
              <a:ext uri="{FF2B5EF4-FFF2-40B4-BE49-F238E27FC236}">
                <a16:creationId xmlns:a16="http://schemas.microsoft.com/office/drawing/2014/main" id="{1005B1BE-34E1-DD85-C123-CF60974BE0A2}"/>
              </a:ext>
            </a:extLst>
          </p:cNvPr>
          <p:cNvSpPr>
            <a:spLocks noGrp="1"/>
          </p:cNvSpPr>
          <p:nvPr>
            <p:ph type="body" sz="quarter" idx="26"/>
          </p:nvPr>
        </p:nvSpPr>
        <p:spPr/>
        <p:txBody>
          <a:bodyPr/>
          <a:lstStyle/>
          <a:p>
            <a:endParaRPr lang="nl-NL"/>
          </a:p>
        </p:txBody>
      </p:sp>
    </p:spTree>
    <p:extLst>
      <p:ext uri="{BB962C8B-B14F-4D97-AF65-F5344CB8AC3E}">
        <p14:creationId xmlns:p14="http://schemas.microsoft.com/office/powerpoint/2010/main" val="21380327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el 27">
            <a:extLst>
              <a:ext uri="{FF2B5EF4-FFF2-40B4-BE49-F238E27FC236}">
                <a16:creationId xmlns:a16="http://schemas.microsoft.com/office/drawing/2014/main" id="{54411828-D868-9364-9FC9-B66A90F8F33E}"/>
              </a:ext>
            </a:extLst>
          </p:cNvPr>
          <p:cNvSpPr>
            <a:spLocks noGrp="1"/>
          </p:cNvSpPr>
          <p:nvPr>
            <p:ph type="title"/>
          </p:nvPr>
        </p:nvSpPr>
        <p:spPr/>
        <p:txBody>
          <a:bodyPr/>
          <a:lstStyle/>
          <a:p>
            <a:endParaRPr lang="nl-NL"/>
          </a:p>
        </p:txBody>
      </p:sp>
      <p:sp>
        <p:nvSpPr>
          <p:cNvPr id="37" name="Ondertitel 36">
            <a:extLst>
              <a:ext uri="{FF2B5EF4-FFF2-40B4-BE49-F238E27FC236}">
                <a16:creationId xmlns:a16="http://schemas.microsoft.com/office/drawing/2014/main" id="{30E954F1-58B6-CE38-7538-6D04B1B41FB0}"/>
              </a:ext>
            </a:extLst>
          </p:cNvPr>
          <p:cNvSpPr>
            <a:spLocks noGrp="1"/>
          </p:cNvSpPr>
          <p:nvPr>
            <p:ph type="subTitle" sz="quarter" idx="1004"/>
          </p:nvPr>
        </p:nvSpPr>
        <p:spPr/>
        <p:txBody>
          <a:bodyPr/>
          <a:lstStyle/>
          <a:p>
            <a:endParaRPr lang="nl-NL"/>
          </a:p>
        </p:txBody>
      </p:sp>
      <p:sp>
        <p:nvSpPr>
          <p:cNvPr id="33" name="Tijdelijke aanduiding voor tekst 32">
            <a:extLst>
              <a:ext uri="{FF2B5EF4-FFF2-40B4-BE49-F238E27FC236}">
                <a16:creationId xmlns:a16="http://schemas.microsoft.com/office/drawing/2014/main" id="{96176C2F-D9B7-35A1-66B6-904865175028}"/>
              </a:ext>
            </a:extLst>
          </p:cNvPr>
          <p:cNvSpPr>
            <a:spLocks noGrp="1"/>
          </p:cNvSpPr>
          <p:nvPr>
            <p:ph type="body" idx="1000"/>
          </p:nvPr>
        </p:nvSpPr>
        <p:spPr/>
        <p:txBody>
          <a:bodyPr/>
          <a:lstStyle/>
          <a:p>
            <a:endParaRPr lang="nl-NL"/>
          </a:p>
        </p:txBody>
      </p:sp>
      <p:sp>
        <p:nvSpPr>
          <p:cNvPr id="34" name="Tijdelijke aanduiding voor tekst 33">
            <a:extLst>
              <a:ext uri="{FF2B5EF4-FFF2-40B4-BE49-F238E27FC236}">
                <a16:creationId xmlns:a16="http://schemas.microsoft.com/office/drawing/2014/main" id="{6A78478A-C306-0B4C-7DED-6EB37F137D68}"/>
              </a:ext>
            </a:extLst>
          </p:cNvPr>
          <p:cNvSpPr>
            <a:spLocks noGrp="1"/>
          </p:cNvSpPr>
          <p:nvPr>
            <p:ph type="body" idx="1001"/>
          </p:nvPr>
        </p:nvSpPr>
        <p:spPr/>
        <p:txBody>
          <a:bodyPr/>
          <a:lstStyle/>
          <a:p>
            <a:endParaRPr lang="nl-NL"/>
          </a:p>
        </p:txBody>
      </p:sp>
      <p:sp>
        <p:nvSpPr>
          <p:cNvPr id="35" name="Tijdelijke aanduiding voor tekst 34">
            <a:extLst>
              <a:ext uri="{FF2B5EF4-FFF2-40B4-BE49-F238E27FC236}">
                <a16:creationId xmlns:a16="http://schemas.microsoft.com/office/drawing/2014/main" id="{FFB73FD2-5B52-0B46-A445-E2FA05B21F4F}"/>
              </a:ext>
            </a:extLst>
          </p:cNvPr>
          <p:cNvSpPr>
            <a:spLocks noGrp="1"/>
          </p:cNvSpPr>
          <p:nvPr>
            <p:ph type="body" idx="1002"/>
          </p:nvPr>
        </p:nvSpPr>
        <p:spPr/>
        <p:txBody>
          <a:bodyPr/>
          <a:lstStyle/>
          <a:p>
            <a:endParaRPr lang="nl-NL"/>
          </a:p>
        </p:txBody>
      </p:sp>
      <p:sp>
        <p:nvSpPr>
          <p:cNvPr id="36" name="Tijdelijke aanduiding voor tekst 35">
            <a:extLst>
              <a:ext uri="{FF2B5EF4-FFF2-40B4-BE49-F238E27FC236}">
                <a16:creationId xmlns:a16="http://schemas.microsoft.com/office/drawing/2014/main" id="{2075B328-6110-5DBE-91D5-DFE448C3E266}"/>
              </a:ext>
            </a:extLst>
          </p:cNvPr>
          <p:cNvSpPr>
            <a:spLocks noGrp="1"/>
          </p:cNvSpPr>
          <p:nvPr>
            <p:ph type="body" idx="1003"/>
          </p:nvPr>
        </p:nvSpPr>
        <p:spPr/>
        <p:txBody>
          <a:bodyPr/>
          <a:lstStyle/>
          <a:p>
            <a:endParaRPr lang="nl-NL"/>
          </a:p>
        </p:txBody>
      </p:sp>
      <p:sp>
        <p:nvSpPr>
          <p:cNvPr id="29" name="Tijdelijke aanduiding voor tekst 28">
            <a:extLst>
              <a:ext uri="{FF2B5EF4-FFF2-40B4-BE49-F238E27FC236}">
                <a16:creationId xmlns:a16="http://schemas.microsoft.com/office/drawing/2014/main" id="{302F0EB6-72A9-DFE6-6196-A62261BC62F5}"/>
              </a:ext>
            </a:extLst>
          </p:cNvPr>
          <p:cNvSpPr>
            <a:spLocks noGrp="1"/>
          </p:cNvSpPr>
          <p:nvPr>
            <p:ph type="body" sz="quarter" idx="21"/>
          </p:nvPr>
        </p:nvSpPr>
        <p:spPr/>
        <p:txBody>
          <a:bodyPr/>
          <a:lstStyle/>
          <a:p>
            <a:endParaRPr lang="nl-NL"/>
          </a:p>
        </p:txBody>
      </p:sp>
      <p:sp>
        <p:nvSpPr>
          <p:cNvPr id="30" name="Tijdelijke aanduiding voor tekst 29">
            <a:extLst>
              <a:ext uri="{FF2B5EF4-FFF2-40B4-BE49-F238E27FC236}">
                <a16:creationId xmlns:a16="http://schemas.microsoft.com/office/drawing/2014/main" id="{23DBA7D3-F63A-6F25-84FD-99CDF5E67749}"/>
              </a:ext>
            </a:extLst>
          </p:cNvPr>
          <p:cNvSpPr>
            <a:spLocks noGrp="1"/>
          </p:cNvSpPr>
          <p:nvPr>
            <p:ph type="body" sz="quarter" idx="22"/>
          </p:nvPr>
        </p:nvSpPr>
        <p:spPr/>
        <p:txBody>
          <a:bodyPr/>
          <a:lstStyle/>
          <a:p>
            <a:endParaRPr lang="nl-NL"/>
          </a:p>
        </p:txBody>
      </p:sp>
      <p:sp>
        <p:nvSpPr>
          <p:cNvPr id="31" name="Tijdelijke aanduiding voor tekst 30">
            <a:extLst>
              <a:ext uri="{FF2B5EF4-FFF2-40B4-BE49-F238E27FC236}">
                <a16:creationId xmlns:a16="http://schemas.microsoft.com/office/drawing/2014/main" id="{9B4A4C13-8D87-DFCD-C810-D45249068C28}"/>
              </a:ext>
            </a:extLst>
          </p:cNvPr>
          <p:cNvSpPr>
            <a:spLocks noGrp="1"/>
          </p:cNvSpPr>
          <p:nvPr>
            <p:ph type="body" sz="quarter" idx="23"/>
          </p:nvPr>
        </p:nvSpPr>
        <p:spPr/>
        <p:txBody>
          <a:bodyPr/>
          <a:lstStyle/>
          <a:p>
            <a:endParaRPr lang="nl-NL"/>
          </a:p>
        </p:txBody>
      </p:sp>
      <p:sp>
        <p:nvSpPr>
          <p:cNvPr id="32" name="Tijdelijke aanduiding voor tekst 31">
            <a:extLst>
              <a:ext uri="{FF2B5EF4-FFF2-40B4-BE49-F238E27FC236}">
                <a16:creationId xmlns:a16="http://schemas.microsoft.com/office/drawing/2014/main" id="{E8E9A8AB-ACAB-0695-A806-D04AB25C650A}"/>
              </a:ext>
            </a:extLst>
          </p:cNvPr>
          <p:cNvSpPr>
            <a:spLocks noGrp="1"/>
          </p:cNvSpPr>
          <p:nvPr>
            <p:ph type="body" sz="quarter" idx="24"/>
          </p:nvPr>
        </p:nvSpPr>
        <p:spPr/>
        <p:txBody>
          <a:bodyPr/>
          <a:lstStyle/>
          <a:p>
            <a:endParaRPr lang="nl-NL"/>
          </a:p>
        </p:txBody>
      </p:sp>
    </p:spTree>
    <p:extLst>
      <p:ext uri="{BB962C8B-B14F-4D97-AF65-F5344CB8AC3E}">
        <p14:creationId xmlns:p14="http://schemas.microsoft.com/office/powerpoint/2010/main" val="14383669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47622896"/>
      </p:ext>
    </p:extLst>
  </p:cSld>
  <p:clrMapOvr>
    <a:masterClrMapping/>
  </p:clrMapOvr>
</p:sld>
</file>

<file path=ppt/theme/theme1.xml><?xml version="1.0" encoding="utf-8"?>
<a:theme xmlns:a="http://schemas.openxmlformats.org/drawingml/2006/main" name="Huisstijl">
  <a:themeElements>
    <a:clrScheme name="Kleuren Habeo+ - PP">
      <a:dk1>
        <a:srgbClr val="4E0935"/>
      </a:dk1>
      <a:lt1>
        <a:sysClr val="window" lastClr="FFFFFF"/>
      </a:lt1>
      <a:dk2>
        <a:srgbClr val="000000"/>
      </a:dk2>
      <a:lt2>
        <a:srgbClr val="FFFFFF"/>
      </a:lt2>
      <a:accent1>
        <a:srgbClr val="4E0935"/>
      </a:accent1>
      <a:accent2>
        <a:srgbClr val="5F2718"/>
      </a:accent2>
      <a:accent3>
        <a:srgbClr val="255828"/>
      </a:accent3>
      <a:accent4>
        <a:srgbClr val="1B3B49"/>
      </a:accent4>
      <a:accent5>
        <a:srgbClr val="4F2952"/>
      </a:accent5>
      <a:accent6>
        <a:srgbClr val="123114"/>
      </a:accent6>
      <a:hlink>
        <a:srgbClr val="4E0935"/>
      </a:hlink>
      <a:folHlink>
        <a:srgbClr val="4E0935"/>
      </a:folHlink>
    </a:clrScheme>
    <a:fontScheme name="Lettertypen Habeo+">
      <a:majorFont>
        <a:latin typeface="Arial"/>
        <a:ea typeface=""/>
        <a:cs typeface=""/>
      </a:majorFont>
      <a:minorFont>
        <a:latin typeface="Arial"/>
        <a:ea typeface=""/>
        <a:cs typeface=""/>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name="Donkerpaars grafiek 1">
      <a:srgbClr val="4E0935"/>
    </a:custClr>
    <a:custClr name="Bruin grafiek 2">
      <a:srgbClr val="5F2718"/>
    </a:custClr>
    <a:custClr name="Groen grafiek 3">
      <a:srgbClr val="255828"/>
    </a:custClr>
    <a:custClr name="grijsblauw grafiek 4">
      <a:srgbClr val="1B3B49"/>
    </a:custClr>
    <a:custClr name="lichtpaars grafiek 5">
      <a:srgbClr val="4F2952"/>
    </a:custClr>
    <a:custClr name="Donkergroen grafiek 6">
      <a:srgbClr val="123114"/>
    </a:custClr>
    <a:custClr name="blanco">
      <a:srgbClr val="FFFFFF"/>
    </a:custClr>
    <a:custClr name="blanco">
      <a:srgbClr val="FFFFFF"/>
    </a:custClr>
    <a:custClr name="blanco">
      <a:srgbClr val="FFFFFF"/>
    </a:custClr>
    <a:custClr name="blanco">
      <a:srgbClr val="FFFFFF"/>
    </a:custClr>
    <a:custClr name="Fase paars 1">
      <a:srgbClr val="400129"/>
    </a:custClr>
    <a:custClr name="Fase paars 2">
      <a:srgbClr val="4E0935"/>
    </a:custClr>
    <a:custClr name="Fase paars 3">
      <a:srgbClr val="5D0D40"/>
    </a:custClr>
    <a:custClr name="Fase paars 4">
      <a:srgbClr val="88125D"/>
    </a:custClr>
    <a:custClr name="Fase groen">
      <a:srgbClr val="7FFF88"/>
    </a:custClr>
    <a:custClr name="Oranje">
      <a:srgbClr val="FF7753"/>
    </a:custClr>
    <a:custClr name="Lichtoranje">
      <a:srgbClr val="FFEFEA"/>
    </a:custClr>
    <a:custClr name="Groen">
      <a:srgbClr val="BAFFBF"/>
    </a:custClr>
    <a:custClr name="lichtblauw">
      <a:srgbClr val="BAE9FF"/>
    </a:custClr>
    <a:custClr name="blanco">
      <a:srgbClr val="FFFFFF"/>
    </a:custClr>
  </a:custClrLst>
  <a:extLst>
    <a:ext uri="{05A4C25C-085E-4340-85A3-A5531E510DB2}">
      <thm15:themeFamily xmlns:thm15="http://schemas.microsoft.com/office/thememl/2012/main" name="Presentatie1" id="{129E45B8-FD0F-4F91-9394-4D1C2338AE6E}" vid="{FE9AE7F8-A163-4F1D-BB96-C852A4E83379}"/>
    </a:ext>
  </a:extLst>
</a:theme>
</file>

<file path=ppt/theme/theme2.xml><?xml version="1.0" encoding="utf-8"?>
<a:theme xmlns:a="http://schemas.openxmlformats.org/drawingml/2006/main" name="Kantoorthema">
  <a:themeElements>
    <a:clrScheme name="Notes colors">
      <a:dk1>
        <a:srgbClr val="4E0935"/>
      </a:dk1>
      <a:lt1>
        <a:srgbClr val="FFFFFF"/>
      </a:lt1>
      <a:dk2>
        <a:srgbClr val="000000"/>
      </a:dk2>
      <a:lt2>
        <a:srgbClr val="FFFFFF"/>
      </a:lt2>
      <a:accent1>
        <a:srgbClr val="4E0935"/>
      </a:accent1>
      <a:accent2>
        <a:srgbClr val="5F2718"/>
      </a:accent2>
      <a:accent3>
        <a:srgbClr val="255828"/>
      </a:accent3>
      <a:accent4>
        <a:srgbClr val="1B3B49"/>
      </a:accent4>
      <a:accent5>
        <a:srgbClr val="4F2952"/>
      </a:accent5>
      <a:accent6>
        <a:srgbClr val="123114"/>
      </a:accent6>
      <a:hlink>
        <a:srgbClr val="4E0935"/>
      </a:hlink>
      <a:folHlink>
        <a:srgbClr val="4E0935"/>
      </a:folHlink>
    </a:clrScheme>
    <a:fontScheme name="Notes fonts">
      <a:majorFont>
        <a:latin typeface="Arial"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Kantoorthema">
  <a:themeElements>
    <a:clrScheme name="Handout colors">
      <a:dk1>
        <a:srgbClr val="4E0935"/>
      </a:dk1>
      <a:lt1>
        <a:srgbClr val="FFFFFF"/>
      </a:lt1>
      <a:dk2>
        <a:srgbClr val="000000"/>
      </a:dk2>
      <a:lt2>
        <a:srgbClr val="FFFFFF"/>
      </a:lt2>
      <a:accent1>
        <a:srgbClr val="4E0935"/>
      </a:accent1>
      <a:accent2>
        <a:srgbClr val="5F2718"/>
      </a:accent2>
      <a:accent3>
        <a:srgbClr val="255828"/>
      </a:accent3>
      <a:accent4>
        <a:srgbClr val="1B3B49"/>
      </a:accent4>
      <a:accent5>
        <a:srgbClr val="4F2952"/>
      </a:accent5>
      <a:accent6>
        <a:srgbClr val="123114"/>
      </a:accent6>
      <a:hlink>
        <a:srgbClr val="4E0935"/>
      </a:hlink>
      <a:folHlink>
        <a:srgbClr val="4E0935"/>
      </a:folHlink>
    </a:clrScheme>
    <a:fontScheme name="Handout fonts">
      <a:majorFont>
        <a:latin typeface="Arial"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Kleuren Habeo+">
    <a:dk1>
      <a:srgbClr val="4E0935"/>
    </a:dk1>
    <a:lt1>
      <a:sysClr val="window" lastClr="FFFFFF"/>
    </a:lt1>
    <a:dk2>
      <a:srgbClr val="000000"/>
    </a:dk2>
    <a:lt2>
      <a:srgbClr val="FFFFFF"/>
    </a:lt2>
    <a:accent1>
      <a:srgbClr val="4E0935"/>
    </a:accent1>
    <a:accent2>
      <a:srgbClr val="5F2718"/>
    </a:accent2>
    <a:accent3>
      <a:srgbClr val="255828"/>
    </a:accent3>
    <a:accent4>
      <a:srgbClr val="1B3B49"/>
    </a:accent4>
    <a:accent5>
      <a:srgbClr val="4F2952"/>
    </a:accent5>
    <a:accent6>
      <a:srgbClr val="123114"/>
    </a:accent6>
    <a:hlink>
      <a:srgbClr val="4E0935"/>
    </a:hlink>
    <a:folHlink>
      <a:srgbClr val="4E0935"/>
    </a:folHlink>
  </a:clrScheme>
  <a:fontScheme name="Lettertypen Habeo+">
    <a:majorFont>
      <a:latin typeface="Arial"/>
      <a:ea typeface=""/>
      <a:cs typeface=""/>
    </a:majorFont>
    <a:minorFont>
      <a:latin typeface="Arial"/>
      <a:ea typeface=""/>
      <a:cs typeface=""/>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E0665BA18CCB4418126B21E514A47C9" ma:contentTypeVersion="11" ma:contentTypeDescription="Een nieuw document maken." ma:contentTypeScope="" ma:versionID="871fad92e324c94777750dbacd66fa07">
  <xsd:schema xmlns:xsd="http://www.w3.org/2001/XMLSchema" xmlns:xs="http://www.w3.org/2001/XMLSchema" xmlns:p="http://schemas.microsoft.com/office/2006/metadata/properties" xmlns:ns2="f4b8af2d-a100-45f8-9e5f-5710af97d193" targetNamespace="http://schemas.microsoft.com/office/2006/metadata/properties" ma:root="true" ma:fieldsID="26cc954c4c6c056cf0fbc7b714c4063d" ns2:_="">
    <xsd:import namespace="f4b8af2d-a100-45f8-9e5f-5710af97d19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4b8af2d-a100-45f8-9e5f-5710af97d19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Afbeeldingtags" ma:readOnly="false" ma:fieldId="{5cf76f15-5ced-4ddc-b409-7134ff3c332f}" ma:taxonomyMulti="true" ma:sspId="a90fc962-b19a-4992-95f9-9563eefadad3"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f4b8af2d-a100-45f8-9e5f-5710af97d193">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F2BDEFD-C071-405E-9E81-0F6A35F60ECB}">
  <ds:schemaRefs>
    <ds:schemaRef ds:uri="http://schemas.microsoft.com/sharepoint/v3/contenttype/forms"/>
  </ds:schemaRefs>
</ds:datastoreItem>
</file>

<file path=customXml/itemProps2.xml><?xml version="1.0" encoding="utf-8"?>
<ds:datastoreItem xmlns:ds="http://schemas.openxmlformats.org/officeDocument/2006/customXml" ds:itemID="{3530B5D5-56D9-441F-AEA0-86144AD1F60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4b8af2d-a100-45f8-9e5f-5710af97d19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FEDBE3E-3FD7-42AB-BB16-F6DBF362849A}">
  <ds:schemaRefs>
    <ds:schemaRef ds:uri="http://schemas.microsoft.com/office/2006/metadata/properties"/>
    <ds:schemaRef ds:uri="http://schemas.microsoft.com/office/infopath/2007/PartnerControls"/>
    <ds:schemaRef ds:uri="bc379418-936d-432f-91b6-57f49372a529"/>
    <ds:schemaRef ds:uri="79434b00-d1e6-4907-9c30-82c1ddca3e09"/>
    <ds:schemaRef ds:uri="f4b8af2d-a100-45f8-9e5f-5710af97d193"/>
  </ds:schemaRefs>
</ds:datastoreItem>
</file>

<file path=docProps/app.xml><?xml version="1.0" encoding="utf-8"?>
<Properties xmlns="http://schemas.openxmlformats.org/officeDocument/2006/extended-properties" xmlns:vt="http://schemas.openxmlformats.org/officeDocument/2006/docPropsVTypes">
  <Template/>
  <TotalTime>1</TotalTime>
  <Words>77</Words>
  <Application>Microsoft Office PowerPoint</Application>
  <PresentationFormat>Breedbeeld</PresentationFormat>
  <Paragraphs>15</Paragraphs>
  <Slides>16</Slides>
  <Notes>2</Notes>
  <HiddenSlides>1</HiddenSlides>
  <MMClips>0</MMClips>
  <ScaleCrop>false</ScaleCrop>
  <HeadingPairs>
    <vt:vector size="6" baseType="variant">
      <vt:variant>
        <vt:lpstr>Gebruikte lettertypen</vt:lpstr>
      </vt:variant>
      <vt:variant>
        <vt:i4>1</vt:i4>
      </vt:variant>
      <vt:variant>
        <vt:lpstr>Thema</vt:lpstr>
      </vt:variant>
      <vt:variant>
        <vt:i4>1</vt:i4>
      </vt:variant>
      <vt:variant>
        <vt:lpstr>Diatitels</vt:lpstr>
      </vt:variant>
      <vt:variant>
        <vt:i4>16</vt:i4>
      </vt:variant>
    </vt:vector>
  </HeadingPairs>
  <TitlesOfParts>
    <vt:vector size="18" baseType="lpstr">
      <vt:lpstr>Arial</vt:lpstr>
      <vt:lpstr>Huisstijl</vt:lpstr>
      <vt:lpstr>PowerPoint-presentatie</vt:lpstr>
      <vt:lpstr>Overzicht van beschikbare tekststijlen</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Grafiek</vt:lpstr>
      <vt:lpstr>PowerPoint-presentatie</vt:lpstr>
      <vt:lpstr>PowerPoint-presentatie</vt:lpstr>
      <vt:lpstr>PowerPoint-presentatie</vt:lpstr>
      <vt:lpstr>PowerPoint-presentatie</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Lisa van Gastel</dc:creator>
  <cp:keywords/>
  <dc:description>Sjabloonversie 1.3 - 20 augustus 2025_x000d_
Ontwikkeling sjabloon en macro's:_x000d_
www.JoulesUnlimited.com_x000d_
Ontwerp lay out: ThinkYellow</dc:description>
  <cp:lastModifiedBy>Lisa van Gastel</cp:lastModifiedBy>
  <cp:revision>1</cp:revision>
  <dcterms:created xsi:type="dcterms:W3CDTF">2025-12-18T12:30:38Z</dcterms:created>
  <dcterms:modified xsi:type="dcterms:W3CDTF">2025-12-18T12:31:40Z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0x0101007E0665BA18CCB4418126B21E514A47C9</vt:lpwstr>
  </property>
</Properties>
</file>